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3.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5912" r:id="rId1"/>
    <p:sldMasterId id="2147483695" r:id="rId2"/>
  </p:sldMasterIdLst>
  <p:notesMasterIdLst>
    <p:notesMasterId r:id="rId58"/>
  </p:notesMasterIdLst>
  <p:sldIdLst>
    <p:sldId id="258" r:id="rId3"/>
    <p:sldId id="260" r:id="rId4"/>
    <p:sldId id="354" r:id="rId5"/>
    <p:sldId id="261" r:id="rId6"/>
    <p:sldId id="262" r:id="rId7"/>
    <p:sldId id="264" r:id="rId8"/>
    <p:sldId id="326" r:id="rId9"/>
    <p:sldId id="327" r:id="rId10"/>
    <p:sldId id="318" r:id="rId11"/>
    <p:sldId id="319" r:id="rId12"/>
    <p:sldId id="328" r:id="rId13"/>
    <p:sldId id="341" r:id="rId14"/>
    <p:sldId id="337" r:id="rId15"/>
    <p:sldId id="342" r:id="rId16"/>
    <p:sldId id="321" r:id="rId17"/>
    <p:sldId id="332" r:id="rId18"/>
    <p:sldId id="330" r:id="rId19"/>
    <p:sldId id="343" r:id="rId20"/>
    <p:sldId id="333" r:id="rId21"/>
    <p:sldId id="265" r:id="rId22"/>
    <p:sldId id="267" r:id="rId23"/>
    <p:sldId id="334" r:id="rId24"/>
    <p:sldId id="274" r:id="rId25"/>
    <p:sldId id="335" r:id="rId26"/>
    <p:sldId id="336" r:id="rId27"/>
    <p:sldId id="323" r:id="rId28"/>
    <p:sldId id="351" r:id="rId29"/>
    <p:sldId id="324" r:id="rId30"/>
    <p:sldId id="285" r:id="rId31"/>
    <p:sldId id="352" r:id="rId32"/>
    <p:sldId id="280" r:id="rId33"/>
    <p:sldId id="350" r:id="rId34"/>
    <p:sldId id="322" r:id="rId35"/>
    <p:sldId id="340" r:id="rId36"/>
    <p:sldId id="353" r:id="rId37"/>
    <p:sldId id="298" r:id="rId38"/>
    <p:sldId id="344" r:id="rId39"/>
    <p:sldId id="289" r:id="rId40"/>
    <p:sldId id="301" r:id="rId41"/>
    <p:sldId id="346" r:id="rId42"/>
    <p:sldId id="305" r:id="rId43"/>
    <p:sldId id="306" r:id="rId44"/>
    <p:sldId id="307" r:id="rId45"/>
    <p:sldId id="308" r:id="rId46"/>
    <p:sldId id="309" r:id="rId47"/>
    <p:sldId id="310" r:id="rId48"/>
    <p:sldId id="311" r:id="rId49"/>
    <p:sldId id="312" r:id="rId50"/>
    <p:sldId id="313" r:id="rId51"/>
    <p:sldId id="314" r:id="rId52"/>
    <p:sldId id="315" r:id="rId53"/>
    <p:sldId id="316" r:id="rId54"/>
    <p:sldId id="317" r:id="rId55"/>
    <p:sldId id="347" r:id="rId56"/>
    <p:sldId id="325" r:id="rId57"/>
  </p:sldIdLst>
  <p:sldSz cx="12192000" cy="6858000"/>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644" autoAdjust="0"/>
    <p:restoredTop sz="95226" autoAdjust="0"/>
  </p:normalViewPr>
  <p:slideViewPr>
    <p:cSldViewPr snapToGrid="0">
      <p:cViewPr varScale="1">
        <p:scale>
          <a:sx n="82" d="100"/>
          <a:sy n="82" d="100"/>
        </p:scale>
        <p:origin x="826" y="91"/>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4" d="100"/>
          <a:sy n="64" d="100"/>
        </p:scale>
        <p:origin x="3158" y="6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microsoft.com/office/2016/11/relationships/changesInfo" Target="changesInfos/changesInfo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ams, Elizabeth" userId="409db09f-7db2-4915-a7b5-7afe652a393a" providerId="ADAL" clId="{8A48298C-5FD4-4325-84D0-E6E9F43210F1}"/>
    <pc:docChg chg="undo custSel addSld delSld modSld sldOrd delMainMaster modMainMaster modNotesMaster">
      <pc:chgData name="Adams, Elizabeth" userId="409db09f-7db2-4915-a7b5-7afe652a393a" providerId="ADAL" clId="{8A48298C-5FD4-4325-84D0-E6E9F43210F1}" dt="2022-12-08T14:02:49.195" v="4543" actId="2696"/>
      <pc:docMkLst>
        <pc:docMk/>
      </pc:docMkLst>
      <pc:sldChg chg="modTransition modNotes">
        <pc:chgData name="Adams, Elizabeth" userId="409db09f-7db2-4915-a7b5-7afe652a393a" providerId="ADAL" clId="{8A48298C-5FD4-4325-84D0-E6E9F43210F1}" dt="2022-12-08T12:57:51.301" v="4349"/>
        <pc:sldMkLst>
          <pc:docMk/>
          <pc:sldMk cId="3641144938" sldId="258"/>
        </pc:sldMkLst>
      </pc:sldChg>
      <pc:sldChg chg="addSp delSp modSp mod modTransition setBg">
        <pc:chgData name="Adams, Elizabeth" userId="409db09f-7db2-4915-a7b5-7afe652a393a" providerId="ADAL" clId="{8A48298C-5FD4-4325-84D0-E6E9F43210F1}" dt="2022-12-07T20:04:10.969" v="4319" actId="26606"/>
        <pc:sldMkLst>
          <pc:docMk/>
          <pc:sldMk cId="4136485059" sldId="259"/>
        </pc:sldMkLst>
        <pc:spChg chg="mod">
          <ac:chgData name="Adams, Elizabeth" userId="409db09f-7db2-4915-a7b5-7afe652a393a" providerId="ADAL" clId="{8A48298C-5FD4-4325-84D0-E6E9F43210F1}" dt="2022-12-07T20:04:10.969" v="4319" actId="26606"/>
          <ac:spMkLst>
            <pc:docMk/>
            <pc:sldMk cId="4136485059" sldId="259"/>
            <ac:spMk id="2" creationId="{92160AAB-2AB9-4822-82BE-D4EE6FA7A9EC}"/>
          </ac:spMkLst>
        </pc:spChg>
        <pc:spChg chg="del">
          <ac:chgData name="Adams, Elizabeth" userId="409db09f-7db2-4915-a7b5-7afe652a393a" providerId="ADAL" clId="{8A48298C-5FD4-4325-84D0-E6E9F43210F1}" dt="2022-12-07T20:04:10.969" v="4319" actId="26606"/>
          <ac:spMkLst>
            <pc:docMk/>
            <pc:sldMk cId="4136485059" sldId="259"/>
            <ac:spMk id="9" creationId="{F23306E6-5D0B-439F-BB88-7F1CEA89BD63}"/>
          </ac:spMkLst>
        </pc:spChg>
        <pc:spChg chg="del">
          <ac:chgData name="Adams, Elizabeth" userId="409db09f-7db2-4915-a7b5-7afe652a393a" providerId="ADAL" clId="{8A48298C-5FD4-4325-84D0-E6E9F43210F1}" dt="2022-12-07T20:04:10.969" v="4319" actId="26606"/>
          <ac:spMkLst>
            <pc:docMk/>
            <pc:sldMk cId="4136485059" sldId="259"/>
            <ac:spMk id="15" creationId="{F8454B2E-D2DB-42C2-A224-BCEC47B86468}"/>
          </ac:spMkLst>
        </pc:spChg>
        <pc:spChg chg="del">
          <ac:chgData name="Adams, Elizabeth" userId="409db09f-7db2-4915-a7b5-7afe652a393a" providerId="ADAL" clId="{8A48298C-5FD4-4325-84D0-E6E9F43210F1}" dt="2022-12-07T20:04:10.969" v="4319" actId="26606"/>
          <ac:spMkLst>
            <pc:docMk/>
            <pc:sldMk cId="4136485059" sldId="259"/>
            <ac:spMk id="17" creationId="{08B61146-1CF0-40E1-B66E-C22BD9207E37}"/>
          </ac:spMkLst>
        </pc:spChg>
        <pc:spChg chg="add">
          <ac:chgData name="Adams, Elizabeth" userId="409db09f-7db2-4915-a7b5-7afe652a393a" providerId="ADAL" clId="{8A48298C-5FD4-4325-84D0-E6E9F43210F1}" dt="2022-12-07T20:04:10.969" v="4319" actId="26606"/>
          <ac:spMkLst>
            <pc:docMk/>
            <pc:sldMk cId="4136485059" sldId="259"/>
            <ac:spMk id="28" creationId="{F23306E6-5D0B-439F-BB88-7F1CEA89BD63}"/>
          </ac:spMkLst>
        </pc:spChg>
        <pc:spChg chg="add">
          <ac:chgData name="Adams, Elizabeth" userId="409db09f-7db2-4915-a7b5-7afe652a393a" providerId="ADAL" clId="{8A48298C-5FD4-4325-84D0-E6E9F43210F1}" dt="2022-12-07T20:04:10.969" v="4319" actId="26606"/>
          <ac:spMkLst>
            <pc:docMk/>
            <pc:sldMk cId="4136485059" sldId="259"/>
            <ac:spMk id="34" creationId="{1C69834E-5EEE-4D61-833E-04928896454C}"/>
          </ac:spMkLst>
        </pc:spChg>
        <pc:spChg chg="add">
          <ac:chgData name="Adams, Elizabeth" userId="409db09f-7db2-4915-a7b5-7afe652a393a" providerId="ADAL" clId="{8A48298C-5FD4-4325-84D0-E6E9F43210F1}" dt="2022-12-07T20:04:10.969" v="4319" actId="26606"/>
          <ac:spMkLst>
            <pc:docMk/>
            <pc:sldMk cId="4136485059" sldId="259"/>
            <ac:spMk id="36" creationId="{58E5D9BA-46E7-4BFA-9C74-75495BF6F54D}"/>
          </ac:spMkLst>
        </pc:spChg>
        <pc:spChg chg="add">
          <ac:chgData name="Adams, Elizabeth" userId="409db09f-7db2-4915-a7b5-7afe652a393a" providerId="ADAL" clId="{8A48298C-5FD4-4325-84D0-E6E9F43210F1}" dt="2022-12-07T20:04:10.969" v="4319" actId="26606"/>
          <ac:spMkLst>
            <pc:docMk/>
            <pc:sldMk cId="4136485059" sldId="259"/>
            <ac:spMk id="38" creationId="{5B033D76-5800-44B6-AFE9-EE2106935115}"/>
          </ac:spMkLst>
        </pc:spChg>
        <pc:spChg chg="add">
          <ac:chgData name="Adams, Elizabeth" userId="409db09f-7db2-4915-a7b5-7afe652a393a" providerId="ADAL" clId="{8A48298C-5FD4-4325-84D0-E6E9F43210F1}" dt="2022-12-07T20:04:10.969" v="4319" actId="26606"/>
          <ac:spMkLst>
            <pc:docMk/>
            <pc:sldMk cId="4136485059" sldId="259"/>
            <ac:spMk id="40" creationId="{522D6F85-FFBA-4F81-AEE5-AAA17CB7AA98}"/>
          </ac:spMkLst>
        </pc:spChg>
        <pc:spChg chg="add">
          <ac:chgData name="Adams, Elizabeth" userId="409db09f-7db2-4915-a7b5-7afe652a393a" providerId="ADAL" clId="{8A48298C-5FD4-4325-84D0-E6E9F43210F1}" dt="2022-12-07T20:04:10.969" v="4319" actId="26606"/>
          <ac:spMkLst>
            <pc:docMk/>
            <pc:sldMk cId="4136485059" sldId="259"/>
            <ac:spMk id="42" creationId="{13B31514-E6DF-4357-9EEA-EFB7983080DA}"/>
          </ac:spMkLst>
        </pc:spChg>
        <pc:picChg chg="del">
          <ac:chgData name="Adams, Elizabeth" userId="409db09f-7db2-4915-a7b5-7afe652a393a" providerId="ADAL" clId="{8A48298C-5FD4-4325-84D0-E6E9F43210F1}" dt="2022-12-07T20:04:10.969" v="4319" actId="26606"/>
          <ac:picMkLst>
            <pc:docMk/>
            <pc:sldMk cId="4136485059" sldId="259"/>
            <ac:picMk id="7" creationId="{F28373B5-F4E4-4102-9D27-E17631B4C7A8}"/>
          </ac:picMkLst>
        </pc:picChg>
        <pc:picChg chg="del">
          <ac:chgData name="Adams, Elizabeth" userId="409db09f-7db2-4915-a7b5-7afe652a393a" providerId="ADAL" clId="{8A48298C-5FD4-4325-84D0-E6E9F43210F1}" dt="2022-12-07T20:04:10.969" v="4319" actId="26606"/>
          <ac:picMkLst>
            <pc:docMk/>
            <pc:sldMk cId="4136485059" sldId="259"/>
            <ac:picMk id="13" creationId="{06E4F4B6-B981-4284-BB88-5B702BA3D7FC}"/>
          </ac:picMkLst>
        </pc:picChg>
        <pc:picChg chg="del">
          <ac:chgData name="Adams, Elizabeth" userId="409db09f-7db2-4915-a7b5-7afe652a393a" providerId="ADAL" clId="{8A48298C-5FD4-4325-84D0-E6E9F43210F1}" dt="2022-12-07T20:04:10.969" v="4319" actId="26606"/>
          <ac:picMkLst>
            <pc:docMk/>
            <pc:sldMk cId="4136485059" sldId="259"/>
            <ac:picMk id="19" creationId="{DB0BC59A-2B7C-4A64-A799-D5A9D81CBF12}"/>
          </ac:picMkLst>
        </pc:picChg>
        <pc:picChg chg="del">
          <ac:chgData name="Adams, Elizabeth" userId="409db09f-7db2-4915-a7b5-7afe652a393a" providerId="ADAL" clId="{8A48298C-5FD4-4325-84D0-E6E9F43210F1}" dt="2022-12-07T20:04:10.969" v="4319" actId="26606"/>
          <ac:picMkLst>
            <pc:docMk/>
            <pc:sldMk cId="4136485059" sldId="259"/>
            <ac:picMk id="21" creationId="{82F98C5B-B608-4654-AE47-5FB172651259}"/>
          </ac:picMkLst>
        </pc:picChg>
        <pc:picChg chg="add">
          <ac:chgData name="Adams, Elizabeth" userId="409db09f-7db2-4915-a7b5-7afe652a393a" providerId="ADAL" clId="{8A48298C-5FD4-4325-84D0-E6E9F43210F1}" dt="2022-12-07T20:04:10.969" v="4319" actId="26606"/>
          <ac:picMkLst>
            <pc:docMk/>
            <pc:sldMk cId="4136485059" sldId="259"/>
            <ac:picMk id="26" creationId="{F28373B5-F4E4-4102-9D27-E17631B4C7A8}"/>
          </ac:picMkLst>
        </pc:picChg>
        <pc:picChg chg="add">
          <ac:chgData name="Adams, Elizabeth" userId="409db09f-7db2-4915-a7b5-7afe652a393a" providerId="ADAL" clId="{8A48298C-5FD4-4325-84D0-E6E9F43210F1}" dt="2022-12-07T20:04:10.969" v="4319" actId="26606"/>
          <ac:picMkLst>
            <pc:docMk/>
            <pc:sldMk cId="4136485059" sldId="259"/>
            <ac:picMk id="32" creationId="{06E4F4B6-B981-4284-BB88-5B702BA3D7FC}"/>
          </ac:picMkLst>
        </pc:picChg>
        <pc:picChg chg="add">
          <ac:chgData name="Adams, Elizabeth" userId="409db09f-7db2-4915-a7b5-7afe652a393a" providerId="ADAL" clId="{8A48298C-5FD4-4325-84D0-E6E9F43210F1}" dt="2022-12-07T20:04:10.969" v="4319" actId="26606"/>
          <ac:picMkLst>
            <pc:docMk/>
            <pc:sldMk cId="4136485059" sldId="259"/>
            <ac:picMk id="46" creationId="{1EDE8358-DCAB-4435-B043-58877C674356}"/>
          </ac:picMkLst>
        </pc:picChg>
        <pc:cxnChg chg="del">
          <ac:chgData name="Adams, Elizabeth" userId="409db09f-7db2-4915-a7b5-7afe652a393a" providerId="ADAL" clId="{8A48298C-5FD4-4325-84D0-E6E9F43210F1}" dt="2022-12-07T20:04:10.969" v="4319" actId="26606"/>
          <ac:cxnSpMkLst>
            <pc:docMk/>
            <pc:sldMk cId="4136485059" sldId="259"/>
            <ac:cxnSpMk id="11" creationId="{23D9016E-713D-40ED-A242-4F407E905380}"/>
          </ac:cxnSpMkLst>
        </pc:cxnChg>
        <pc:cxnChg chg="add">
          <ac:chgData name="Adams, Elizabeth" userId="409db09f-7db2-4915-a7b5-7afe652a393a" providerId="ADAL" clId="{8A48298C-5FD4-4325-84D0-E6E9F43210F1}" dt="2022-12-07T20:04:10.969" v="4319" actId="26606"/>
          <ac:cxnSpMkLst>
            <pc:docMk/>
            <pc:sldMk cId="4136485059" sldId="259"/>
            <ac:cxnSpMk id="30" creationId="{23D9016E-713D-40ED-A242-4F407E905380}"/>
          </ac:cxnSpMkLst>
        </pc:cxnChg>
        <pc:cxnChg chg="add">
          <ac:chgData name="Adams, Elizabeth" userId="409db09f-7db2-4915-a7b5-7afe652a393a" providerId="ADAL" clId="{8A48298C-5FD4-4325-84D0-E6E9F43210F1}" dt="2022-12-07T20:04:10.969" v="4319" actId="26606"/>
          <ac:cxnSpMkLst>
            <pc:docMk/>
            <pc:sldMk cId="4136485059" sldId="259"/>
            <ac:cxnSpMk id="44" creationId="{412BDC66-00FA-4A3F-9BC7-BE05FF7705F8}"/>
          </ac:cxnSpMkLst>
        </pc:cxnChg>
      </pc:sldChg>
      <pc:sldChg chg="addSp delSp modSp mod modTransition">
        <pc:chgData name="Adams, Elizabeth" userId="409db09f-7db2-4915-a7b5-7afe652a393a" providerId="ADAL" clId="{8A48298C-5FD4-4325-84D0-E6E9F43210F1}" dt="2022-12-08T13:46:49.984" v="4446" actId="20577"/>
        <pc:sldMkLst>
          <pc:docMk/>
          <pc:sldMk cId="1736853799" sldId="260"/>
        </pc:sldMkLst>
        <pc:spChg chg="mod">
          <ac:chgData name="Adams, Elizabeth" userId="409db09f-7db2-4915-a7b5-7afe652a393a" providerId="ADAL" clId="{8A48298C-5FD4-4325-84D0-E6E9F43210F1}" dt="2022-12-08T13:46:12.641" v="4364" actId="20577"/>
          <ac:spMkLst>
            <pc:docMk/>
            <pc:sldMk cId="1736853799" sldId="260"/>
            <ac:spMk id="2" creationId="{00000000-0000-0000-0000-000000000000}"/>
          </ac:spMkLst>
        </pc:spChg>
        <pc:spChg chg="del">
          <ac:chgData name="Adams, Elizabeth" userId="409db09f-7db2-4915-a7b5-7afe652a393a" providerId="ADAL" clId="{8A48298C-5FD4-4325-84D0-E6E9F43210F1}" dt="2022-12-07T20:04:19.780" v="4320" actId="26606"/>
          <ac:spMkLst>
            <pc:docMk/>
            <pc:sldMk cId="1736853799" sldId="260"/>
            <ac:spMk id="72" creationId="{29C51009-A09A-4689-8E6C-F8FC99E6A840}"/>
          </ac:spMkLst>
        </pc:spChg>
        <pc:spChg chg="del">
          <ac:chgData name="Adams, Elizabeth" userId="409db09f-7db2-4915-a7b5-7afe652a393a" providerId="ADAL" clId="{8A48298C-5FD4-4325-84D0-E6E9F43210F1}" dt="2022-12-07T20:04:19.780" v="4320" actId="26606"/>
          <ac:spMkLst>
            <pc:docMk/>
            <pc:sldMk cId="1736853799" sldId="260"/>
            <ac:spMk id="74" creationId="{A9CC600D-86F3-4B9A-AD13-3908AD1EDAE9}"/>
          </ac:spMkLst>
        </pc:spChg>
        <pc:spChg chg="mod">
          <ac:chgData name="Adams, Elizabeth" userId="409db09f-7db2-4915-a7b5-7afe652a393a" providerId="ADAL" clId="{8A48298C-5FD4-4325-84D0-E6E9F43210F1}" dt="2022-12-08T13:46:49.984" v="4446" actId="20577"/>
          <ac:spMkLst>
            <pc:docMk/>
            <pc:sldMk cId="1736853799" sldId="260"/>
            <ac:spMk id="52227" creationId="{00000000-0000-0000-0000-000000000000}"/>
          </ac:spMkLst>
        </pc:spChg>
        <pc:spChg chg="add">
          <ac:chgData name="Adams, Elizabeth" userId="409db09f-7db2-4915-a7b5-7afe652a393a" providerId="ADAL" clId="{8A48298C-5FD4-4325-84D0-E6E9F43210F1}" dt="2022-12-07T20:04:19.780" v="4320" actId="26606"/>
          <ac:spMkLst>
            <pc:docMk/>
            <pc:sldMk cId="1736853799" sldId="260"/>
            <ac:spMk id="52232" creationId="{08E7A6F0-5CD3-481E-B0F2-E7F99FE675B0}"/>
          </ac:spMkLst>
        </pc:spChg>
        <pc:spChg chg="add">
          <ac:chgData name="Adams, Elizabeth" userId="409db09f-7db2-4915-a7b5-7afe652a393a" providerId="ADAL" clId="{8A48298C-5FD4-4325-84D0-E6E9F43210F1}" dt="2022-12-07T20:04:19.780" v="4320" actId="26606"/>
          <ac:spMkLst>
            <pc:docMk/>
            <pc:sldMk cId="1736853799" sldId="260"/>
            <ac:spMk id="52234" creationId="{511290DF-4975-4FCD-8B8D-BBC86B836668}"/>
          </ac:spMkLst>
        </pc:spChg>
        <pc:spChg chg="add">
          <ac:chgData name="Adams, Elizabeth" userId="409db09f-7db2-4915-a7b5-7afe652a393a" providerId="ADAL" clId="{8A48298C-5FD4-4325-84D0-E6E9F43210F1}" dt="2022-12-07T20:04:19.780" v="4320" actId="26606"/>
          <ac:spMkLst>
            <pc:docMk/>
            <pc:sldMk cId="1736853799" sldId="260"/>
            <ac:spMk id="52240" creationId="{D9FE1511-6E1B-4F0E-8FF0-958527181CC9}"/>
          </ac:spMkLst>
        </pc:spChg>
        <pc:grpChg chg="add">
          <ac:chgData name="Adams, Elizabeth" userId="409db09f-7db2-4915-a7b5-7afe652a393a" providerId="ADAL" clId="{8A48298C-5FD4-4325-84D0-E6E9F43210F1}" dt="2022-12-07T20:04:19.780" v="4320" actId="26606"/>
          <ac:grpSpMkLst>
            <pc:docMk/>
            <pc:sldMk cId="1736853799" sldId="260"/>
            <ac:grpSpMk id="52236" creationId="{357CA18A-A333-4DCB-842B-76827D2ECB24}"/>
          </ac:grpSpMkLst>
        </pc:grpChg>
        <pc:picChg chg="del">
          <ac:chgData name="Adams, Elizabeth" userId="409db09f-7db2-4915-a7b5-7afe652a393a" providerId="ADAL" clId="{8A48298C-5FD4-4325-84D0-E6E9F43210F1}" dt="2022-12-07T20:04:19.780" v="4320" actId="26606"/>
          <ac:picMkLst>
            <pc:docMk/>
            <pc:sldMk cId="1736853799" sldId="260"/>
            <ac:picMk id="76" creationId="{3F661271-B15B-4043-B708-1BD7F1D2CB94}"/>
          </ac:picMkLst>
        </pc:picChg>
        <pc:picChg chg="add">
          <ac:chgData name="Adams, Elizabeth" userId="409db09f-7db2-4915-a7b5-7afe652a393a" providerId="ADAL" clId="{8A48298C-5FD4-4325-84D0-E6E9F43210F1}" dt="2022-12-07T20:04:19.780" v="4320" actId="26606"/>
          <ac:picMkLst>
            <pc:docMk/>
            <pc:sldMk cId="1736853799" sldId="260"/>
            <ac:picMk id="52244" creationId="{B1E64CB6-C7F2-46FF-AA99-58C796972956}"/>
          </ac:picMkLst>
        </pc:picChg>
        <pc:cxnChg chg="add">
          <ac:chgData name="Adams, Elizabeth" userId="409db09f-7db2-4915-a7b5-7afe652a393a" providerId="ADAL" clId="{8A48298C-5FD4-4325-84D0-E6E9F43210F1}" dt="2022-12-07T20:04:19.780" v="4320" actId="26606"/>
          <ac:cxnSpMkLst>
            <pc:docMk/>
            <pc:sldMk cId="1736853799" sldId="260"/>
            <ac:cxnSpMk id="52242" creationId="{05C73161-1E4E-4E6A-91B2-E885CF8FFBA6}"/>
          </ac:cxnSpMkLst>
        </pc:cxnChg>
      </pc:sldChg>
      <pc:sldChg chg="modSp mod modTransition">
        <pc:chgData name="Adams, Elizabeth" userId="409db09f-7db2-4915-a7b5-7afe652a393a" providerId="ADAL" clId="{8A48298C-5FD4-4325-84D0-E6E9F43210F1}" dt="2022-12-08T13:47:16.877" v="4448" actId="313"/>
        <pc:sldMkLst>
          <pc:docMk/>
          <pc:sldMk cId="3505484615" sldId="261"/>
        </pc:sldMkLst>
        <pc:spChg chg="mod">
          <ac:chgData name="Adams, Elizabeth" userId="409db09f-7db2-4915-a7b5-7afe652a393a" providerId="ADAL" clId="{8A48298C-5FD4-4325-84D0-E6E9F43210F1}" dt="2022-12-08T13:47:16.877" v="4448" actId="313"/>
          <ac:spMkLst>
            <pc:docMk/>
            <pc:sldMk cId="3505484615" sldId="261"/>
            <ac:spMk id="3" creationId="{AE35DBA8-C011-4D2E-A33B-8A8E4351E78B}"/>
          </ac:spMkLst>
        </pc:spChg>
      </pc:sldChg>
      <pc:sldChg chg="addSp delSp modSp mod modTransition">
        <pc:chgData name="Adams, Elizabeth" userId="409db09f-7db2-4915-a7b5-7afe652a393a" providerId="ADAL" clId="{8A48298C-5FD4-4325-84D0-E6E9F43210F1}" dt="2022-12-07T20:03:51.226" v="4318" actId="26606"/>
        <pc:sldMkLst>
          <pc:docMk/>
          <pc:sldMk cId="2734449805" sldId="262"/>
        </pc:sldMkLst>
        <pc:spChg chg="mod">
          <ac:chgData name="Adams, Elizabeth" userId="409db09f-7db2-4915-a7b5-7afe652a393a" providerId="ADAL" clId="{8A48298C-5FD4-4325-84D0-E6E9F43210F1}" dt="2022-12-07T20:03:51.226" v="4318" actId="26606"/>
          <ac:spMkLst>
            <pc:docMk/>
            <pc:sldMk cId="2734449805" sldId="262"/>
            <ac:spMk id="2" creationId="{AF70EB1B-8AA8-4EAA-8D78-F98E7073D547}"/>
          </ac:spMkLst>
        </pc:spChg>
        <pc:spChg chg="del">
          <ac:chgData name="Adams, Elizabeth" userId="409db09f-7db2-4915-a7b5-7afe652a393a" providerId="ADAL" clId="{8A48298C-5FD4-4325-84D0-E6E9F43210F1}" dt="2022-12-07T20:03:51.226" v="4318" actId="26606"/>
          <ac:spMkLst>
            <pc:docMk/>
            <pc:sldMk cId="2734449805" sldId="262"/>
            <ac:spMk id="9" creationId="{F23306E6-5D0B-439F-BB88-7F1CEA89BD63}"/>
          </ac:spMkLst>
        </pc:spChg>
        <pc:spChg chg="del">
          <ac:chgData name="Adams, Elizabeth" userId="409db09f-7db2-4915-a7b5-7afe652a393a" providerId="ADAL" clId="{8A48298C-5FD4-4325-84D0-E6E9F43210F1}" dt="2022-12-07T20:03:51.226" v="4318" actId="26606"/>
          <ac:spMkLst>
            <pc:docMk/>
            <pc:sldMk cId="2734449805" sldId="262"/>
            <ac:spMk id="15" creationId="{F8454B2E-D2DB-42C2-A224-BCEC47B86468}"/>
          </ac:spMkLst>
        </pc:spChg>
        <pc:spChg chg="del">
          <ac:chgData name="Adams, Elizabeth" userId="409db09f-7db2-4915-a7b5-7afe652a393a" providerId="ADAL" clId="{8A48298C-5FD4-4325-84D0-E6E9F43210F1}" dt="2022-12-07T20:03:51.226" v="4318" actId="26606"/>
          <ac:spMkLst>
            <pc:docMk/>
            <pc:sldMk cId="2734449805" sldId="262"/>
            <ac:spMk id="17" creationId="{08B61146-1CF0-40E1-B66E-C22BD9207E37}"/>
          </ac:spMkLst>
        </pc:spChg>
        <pc:spChg chg="add">
          <ac:chgData name="Adams, Elizabeth" userId="409db09f-7db2-4915-a7b5-7afe652a393a" providerId="ADAL" clId="{8A48298C-5FD4-4325-84D0-E6E9F43210F1}" dt="2022-12-07T20:03:51.226" v="4318" actId="26606"/>
          <ac:spMkLst>
            <pc:docMk/>
            <pc:sldMk cId="2734449805" sldId="262"/>
            <ac:spMk id="28" creationId="{F23306E6-5D0B-439F-BB88-7F1CEA89BD63}"/>
          </ac:spMkLst>
        </pc:spChg>
        <pc:spChg chg="add">
          <ac:chgData name="Adams, Elizabeth" userId="409db09f-7db2-4915-a7b5-7afe652a393a" providerId="ADAL" clId="{8A48298C-5FD4-4325-84D0-E6E9F43210F1}" dt="2022-12-07T20:03:51.226" v="4318" actId="26606"/>
          <ac:spMkLst>
            <pc:docMk/>
            <pc:sldMk cId="2734449805" sldId="262"/>
            <ac:spMk id="34" creationId="{50FD0717-BEEE-48D4-8750-E44E166E9787}"/>
          </ac:spMkLst>
        </pc:spChg>
        <pc:spChg chg="add">
          <ac:chgData name="Adams, Elizabeth" userId="409db09f-7db2-4915-a7b5-7afe652a393a" providerId="ADAL" clId="{8A48298C-5FD4-4325-84D0-E6E9F43210F1}" dt="2022-12-07T20:03:51.226" v="4318" actId="26606"/>
          <ac:spMkLst>
            <pc:docMk/>
            <pc:sldMk cId="2734449805" sldId="262"/>
            <ac:spMk id="36" creationId="{E4CBA4EB-F997-4F56-9436-88F607540DE6}"/>
          </ac:spMkLst>
        </pc:spChg>
        <pc:spChg chg="add">
          <ac:chgData name="Adams, Elizabeth" userId="409db09f-7db2-4915-a7b5-7afe652a393a" providerId="ADAL" clId="{8A48298C-5FD4-4325-84D0-E6E9F43210F1}" dt="2022-12-07T20:03:51.226" v="4318" actId="26606"/>
          <ac:spMkLst>
            <pc:docMk/>
            <pc:sldMk cId="2734449805" sldId="262"/>
            <ac:spMk id="42" creationId="{37EE4B41-0C22-468A-BCFF-66786B9C8986}"/>
          </ac:spMkLst>
        </pc:spChg>
        <pc:grpChg chg="add">
          <ac:chgData name="Adams, Elizabeth" userId="409db09f-7db2-4915-a7b5-7afe652a393a" providerId="ADAL" clId="{8A48298C-5FD4-4325-84D0-E6E9F43210F1}" dt="2022-12-07T20:03:51.226" v="4318" actId="26606"/>
          <ac:grpSpMkLst>
            <pc:docMk/>
            <pc:sldMk cId="2734449805" sldId="262"/>
            <ac:grpSpMk id="38" creationId="{C2DA450E-1EDD-4D4A-8257-4808EB93716D}"/>
          </ac:grpSpMkLst>
        </pc:grpChg>
        <pc:picChg chg="del">
          <ac:chgData name="Adams, Elizabeth" userId="409db09f-7db2-4915-a7b5-7afe652a393a" providerId="ADAL" clId="{8A48298C-5FD4-4325-84D0-E6E9F43210F1}" dt="2022-12-07T20:03:51.226" v="4318" actId="26606"/>
          <ac:picMkLst>
            <pc:docMk/>
            <pc:sldMk cId="2734449805" sldId="262"/>
            <ac:picMk id="7" creationId="{F28373B5-F4E4-4102-9D27-E17631B4C7A8}"/>
          </ac:picMkLst>
        </pc:picChg>
        <pc:picChg chg="del">
          <ac:chgData name="Adams, Elizabeth" userId="409db09f-7db2-4915-a7b5-7afe652a393a" providerId="ADAL" clId="{8A48298C-5FD4-4325-84D0-E6E9F43210F1}" dt="2022-12-07T20:03:51.226" v="4318" actId="26606"/>
          <ac:picMkLst>
            <pc:docMk/>
            <pc:sldMk cId="2734449805" sldId="262"/>
            <ac:picMk id="13" creationId="{06E4F4B6-B981-4284-BB88-5B702BA3D7FC}"/>
          </ac:picMkLst>
        </pc:picChg>
        <pc:picChg chg="del">
          <ac:chgData name="Adams, Elizabeth" userId="409db09f-7db2-4915-a7b5-7afe652a393a" providerId="ADAL" clId="{8A48298C-5FD4-4325-84D0-E6E9F43210F1}" dt="2022-12-07T20:03:51.226" v="4318" actId="26606"/>
          <ac:picMkLst>
            <pc:docMk/>
            <pc:sldMk cId="2734449805" sldId="262"/>
            <ac:picMk id="19" creationId="{DB0BC59A-2B7C-4A64-A799-D5A9D81CBF12}"/>
          </ac:picMkLst>
        </pc:picChg>
        <pc:picChg chg="del">
          <ac:chgData name="Adams, Elizabeth" userId="409db09f-7db2-4915-a7b5-7afe652a393a" providerId="ADAL" clId="{8A48298C-5FD4-4325-84D0-E6E9F43210F1}" dt="2022-12-07T20:03:51.226" v="4318" actId="26606"/>
          <ac:picMkLst>
            <pc:docMk/>
            <pc:sldMk cId="2734449805" sldId="262"/>
            <ac:picMk id="21" creationId="{82F98C5B-B608-4654-AE47-5FB172651259}"/>
          </ac:picMkLst>
        </pc:picChg>
        <pc:picChg chg="add">
          <ac:chgData name="Adams, Elizabeth" userId="409db09f-7db2-4915-a7b5-7afe652a393a" providerId="ADAL" clId="{8A48298C-5FD4-4325-84D0-E6E9F43210F1}" dt="2022-12-07T20:03:51.226" v="4318" actId="26606"/>
          <ac:picMkLst>
            <pc:docMk/>
            <pc:sldMk cId="2734449805" sldId="262"/>
            <ac:picMk id="26" creationId="{F28373B5-F4E4-4102-9D27-E17631B4C7A8}"/>
          </ac:picMkLst>
        </pc:picChg>
        <pc:picChg chg="add">
          <ac:chgData name="Adams, Elizabeth" userId="409db09f-7db2-4915-a7b5-7afe652a393a" providerId="ADAL" clId="{8A48298C-5FD4-4325-84D0-E6E9F43210F1}" dt="2022-12-07T20:03:51.226" v="4318" actId="26606"/>
          <ac:picMkLst>
            <pc:docMk/>
            <pc:sldMk cId="2734449805" sldId="262"/>
            <ac:picMk id="32" creationId="{06E4F4B6-B981-4284-BB88-5B702BA3D7FC}"/>
          </ac:picMkLst>
        </pc:picChg>
        <pc:picChg chg="add">
          <ac:chgData name="Adams, Elizabeth" userId="409db09f-7db2-4915-a7b5-7afe652a393a" providerId="ADAL" clId="{8A48298C-5FD4-4325-84D0-E6E9F43210F1}" dt="2022-12-07T20:03:51.226" v="4318" actId="26606"/>
          <ac:picMkLst>
            <pc:docMk/>
            <pc:sldMk cId="2734449805" sldId="262"/>
            <ac:picMk id="46" creationId="{5FC1EEE9-12D5-4410-8B85-D70DAB60DB7D}"/>
          </ac:picMkLst>
        </pc:picChg>
        <pc:cxnChg chg="del">
          <ac:chgData name="Adams, Elizabeth" userId="409db09f-7db2-4915-a7b5-7afe652a393a" providerId="ADAL" clId="{8A48298C-5FD4-4325-84D0-E6E9F43210F1}" dt="2022-12-07T20:03:51.226" v="4318" actId="26606"/>
          <ac:cxnSpMkLst>
            <pc:docMk/>
            <pc:sldMk cId="2734449805" sldId="262"/>
            <ac:cxnSpMk id="11" creationId="{23D9016E-713D-40ED-A242-4F407E905380}"/>
          </ac:cxnSpMkLst>
        </pc:cxnChg>
        <pc:cxnChg chg="add">
          <ac:chgData name="Adams, Elizabeth" userId="409db09f-7db2-4915-a7b5-7afe652a393a" providerId="ADAL" clId="{8A48298C-5FD4-4325-84D0-E6E9F43210F1}" dt="2022-12-07T20:03:51.226" v="4318" actId="26606"/>
          <ac:cxnSpMkLst>
            <pc:docMk/>
            <pc:sldMk cId="2734449805" sldId="262"/>
            <ac:cxnSpMk id="30" creationId="{23D9016E-713D-40ED-A242-4F407E905380}"/>
          </ac:cxnSpMkLst>
        </pc:cxnChg>
        <pc:cxnChg chg="add">
          <ac:chgData name="Adams, Elizabeth" userId="409db09f-7db2-4915-a7b5-7afe652a393a" providerId="ADAL" clId="{8A48298C-5FD4-4325-84D0-E6E9F43210F1}" dt="2022-12-07T20:03:51.226" v="4318" actId="26606"/>
          <ac:cxnSpMkLst>
            <pc:docMk/>
            <pc:sldMk cId="2734449805" sldId="262"/>
            <ac:cxnSpMk id="44" creationId="{E4F1CB68-9DEB-4A71-8E7C-DE9278F0359E}"/>
          </ac:cxnSpMkLst>
        </pc:cxnChg>
      </pc:sldChg>
      <pc:sldChg chg="modTransition">
        <pc:chgData name="Adams, Elizabeth" userId="409db09f-7db2-4915-a7b5-7afe652a393a" providerId="ADAL" clId="{8A48298C-5FD4-4325-84D0-E6E9F43210F1}" dt="2022-12-07T19:48:39.817" v="4228"/>
        <pc:sldMkLst>
          <pc:docMk/>
          <pc:sldMk cId="3199786812" sldId="263"/>
        </pc:sldMkLst>
      </pc:sldChg>
      <pc:sldChg chg="modSp mod modTransition">
        <pc:chgData name="Adams, Elizabeth" userId="409db09f-7db2-4915-a7b5-7afe652a393a" providerId="ADAL" clId="{8A48298C-5FD4-4325-84D0-E6E9F43210F1}" dt="2022-12-08T13:48:03.457" v="4451" actId="20577"/>
        <pc:sldMkLst>
          <pc:docMk/>
          <pc:sldMk cId="1889555725" sldId="264"/>
        </pc:sldMkLst>
        <pc:spChg chg="mod">
          <ac:chgData name="Adams, Elizabeth" userId="409db09f-7db2-4915-a7b5-7afe652a393a" providerId="ADAL" clId="{8A48298C-5FD4-4325-84D0-E6E9F43210F1}" dt="2022-12-08T13:48:03.457" v="4451" actId="20577"/>
          <ac:spMkLst>
            <pc:docMk/>
            <pc:sldMk cId="1889555725" sldId="264"/>
            <ac:spMk id="3" creationId="{0F4E6A78-4C78-40B4-8308-05DD8622E653}"/>
          </ac:spMkLst>
        </pc:spChg>
      </pc:sldChg>
      <pc:sldChg chg="addSp modSp mod modTransition setClrOvrMap modNotes">
        <pc:chgData name="Adams, Elizabeth" userId="409db09f-7db2-4915-a7b5-7afe652a393a" providerId="ADAL" clId="{8A48298C-5FD4-4325-84D0-E6E9F43210F1}" dt="2022-12-08T13:54:44.788" v="4519" actId="115"/>
        <pc:sldMkLst>
          <pc:docMk/>
          <pc:sldMk cId="1389418403" sldId="265"/>
        </pc:sldMkLst>
        <pc:spChg chg="mod">
          <ac:chgData name="Adams, Elizabeth" userId="409db09f-7db2-4915-a7b5-7afe652a393a" providerId="ADAL" clId="{8A48298C-5FD4-4325-84D0-E6E9F43210F1}" dt="2022-12-07T20:11:35.991" v="4337" actId="26606"/>
          <ac:spMkLst>
            <pc:docMk/>
            <pc:sldMk cId="1389418403" sldId="265"/>
            <ac:spMk id="2" creationId="{5B9FC610-22FE-405C-93F1-AC8186A5547F}"/>
          </ac:spMkLst>
        </pc:spChg>
        <pc:spChg chg="mod">
          <ac:chgData name="Adams, Elizabeth" userId="409db09f-7db2-4915-a7b5-7afe652a393a" providerId="ADAL" clId="{8A48298C-5FD4-4325-84D0-E6E9F43210F1}" dt="2022-12-08T13:54:44.788" v="4519" actId="115"/>
          <ac:spMkLst>
            <pc:docMk/>
            <pc:sldMk cId="1389418403" sldId="265"/>
            <ac:spMk id="3" creationId="{31582833-11B4-43F4-9EEB-2577E652CEBB}"/>
          </ac:spMkLst>
        </pc:spChg>
        <pc:spChg chg="add">
          <ac:chgData name="Adams, Elizabeth" userId="409db09f-7db2-4915-a7b5-7afe652a393a" providerId="ADAL" clId="{8A48298C-5FD4-4325-84D0-E6E9F43210F1}" dt="2022-12-07T20:11:35.991" v="4337" actId="26606"/>
          <ac:spMkLst>
            <pc:docMk/>
            <pc:sldMk cId="1389418403" sldId="265"/>
            <ac:spMk id="8" creationId="{08E7A6F0-5CD3-481E-B0F2-E7F99FE675B0}"/>
          </ac:spMkLst>
        </pc:spChg>
        <pc:spChg chg="add">
          <ac:chgData name="Adams, Elizabeth" userId="409db09f-7db2-4915-a7b5-7afe652a393a" providerId="ADAL" clId="{8A48298C-5FD4-4325-84D0-E6E9F43210F1}" dt="2022-12-07T20:11:35.991" v="4337" actId="26606"/>
          <ac:spMkLst>
            <pc:docMk/>
            <pc:sldMk cId="1389418403" sldId="265"/>
            <ac:spMk id="10" creationId="{511290DF-4975-4FCD-8B8D-BBC86B836668}"/>
          </ac:spMkLst>
        </pc:spChg>
        <pc:spChg chg="add">
          <ac:chgData name="Adams, Elizabeth" userId="409db09f-7db2-4915-a7b5-7afe652a393a" providerId="ADAL" clId="{8A48298C-5FD4-4325-84D0-E6E9F43210F1}" dt="2022-12-07T20:11:35.991" v="4337" actId="26606"/>
          <ac:spMkLst>
            <pc:docMk/>
            <pc:sldMk cId="1389418403" sldId="265"/>
            <ac:spMk id="16" creationId="{D9FE1511-6E1B-4F0E-8FF0-958527181CC9}"/>
          </ac:spMkLst>
        </pc:spChg>
        <pc:grpChg chg="add">
          <ac:chgData name="Adams, Elizabeth" userId="409db09f-7db2-4915-a7b5-7afe652a393a" providerId="ADAL" clId="{8A48298C-5FD4-4325-84D0-E6E9F43210F1}" dt="2022-12-07T20:11:35.991" v="4337" actId="26606"/>
          <ac:grpSpMkLst>
            <pc:docMk/>
            <pc:sldMk cId="1389418403" sldId="265"/>
            <ac:grpSpMk id="12" creationId="{357CA18A-A333-4DCB-842B-76827D2ECB24}"/>
          </ac:grpSpMkLst>
        </pc:grpChg>
        <pc:picChg chg="add">
          <ac:chgData name="Adams, Elizabeth" userId="409db09f-7db2-4915-a7b5-7afe652a393a" providerId="ADAL" clId="{8A48298C-5FD4-4325-84D0-E6E9F43210F1}" dt="2022-12-07T20:11:35.991" v="4337" actId="26606"/>
          <ac:picMkLst>
            <pc:docMk/>
            <pc:sldMk cId="1389418403" sldId="265"/>
            <ac:picMk id="20" creationId="{B1E64CB6-C7F2-46FF-AA99-58C796972956}"/>
          </ac:picMkLst>
        </pc:picChg>
        <pc:cxnChg chg="add">
          <ac:chgData name="Adams, Elizabeth" userId="409db09f-7db2-4915-a7b5-7afe652a393a" providerId="ADAL" clId="{8A48298C-5FD4-4325-84D0-E6E9F43210F1}" dt="2022-12-07T20:11:35.991" v="4337" actId="26606"/>
          <ac:cxnSpMkLst>
            <pc:docMk/>
            <pc:sldMk cId="1389418403" sldId="265"/>
            <ac:cxnSpMk id="18" creationId="{05C73161-1E4E-4E6A-91B2-E885CF8FFBA6}"/>
          </ac:cxnSpMkLst>
        </pc:cxnChg>
      </pc:sldChg>
      <pc:sldChg chg="modSp mod modTransition">
        <pc:chgData name="Adams, Elizabeth" userId="409db09f-7db2-4915-a7b5-7afe652a393a" providerId="ADAL" clId="{8A48298C-5FD4-4325-84D0-E6E9F43210F1}" dt="2022-12-08T13:49:32.632" v="4454" actId="20577"/>
        <pc:sldMkLst>
          <pc:docMk/>
          <pc:sldMk cId="105755103" sldId="266"/>
        </pc:sldMkLst>
        <pc:spChg chg="mod">
          <ac:chgData name="Adams, Elizabeth" userId="409db09f-7db2-4915-a7b5-7afe652a393a" providerId="ADAL" clId="{8A48298C-5FD4-4325-84D0-E6E9F43210F1}" dt="2022-12-08T13:49:32.632" v="4454" actId="20577"/>
          <ac:spMkLst>
            <pc:docMk/>
            <pc:sldMk cId="105755103" sldId="266"/>
            <ac:spMk id="3" creationId="{90B6CE86-92B4-407E-B858-A9438AF309EB}"/>
          </ac:spMkLst>
        </pc:spChg>
      </pc:sldChg>
      <pc:sldChg chg="addSp modSp mod modTransition setClrOvrMap">
        <pc:chgData name="Adams, Elizabeth" userId="409db09f-7db2-4915-a7b5-7afe652a393a" providerId="ADAL" clId="{8A48298C-5FD4-4325-84D0-E6E9F43210F1}" dt="2022-12-08T13:55:31.280" v="4528" actId="115"/>
        <pc:sldMkLst>
          <pc:docMk/>
          <pc:sldMk cId="1782176160" sldId="267"/>
        </pc:sldMkLst>
        <pc:spChg chg="mod">
          <ac:chgData name="Adams, Elizabeth" userId="409db09f-7db2-4915-a7b5-7afe652a393a" providerId="ADAL" clId="{8A48298C-5FD4-4325-84D0-E6E9F43210F1}" dt="2022-12-07T20:12:14.170" v="4339" actId="26606"/>
          <ac:spMkLst>
            <pc:docMk/>
            <pc:sldMk cId="1782176160" sldId="267"/>
            <ac:spMk id="2" creationId="{346E9C59-B592-4F69-8A6D-58401832885C}"/>
          </ac:spMkLst>
        </pc:spChg>
        <pc:spChg chg="mod">
          <ac:chgData name="Adams, Elizabeth" userId="409db09f-7db2-4915-a7b5-7afe652a393a" providerId="ADAL" clId="{8A48298C-5FD4-4325-84D0-E6E9F43210F1}" dt="2022-12-08T13:55:31.280" v="4528" actId="115"/>
          <ac:spMkLst>
            <pc:docMk/>
            <pc:sldMk cId="1782176160" sldId="267"/>
            <ac:spMk id="3" creationId="{2C6A1D84-5CE3-43A8-87AB-D9273F54B33A}"/>
          </ac:spMkLst>
        </pc:spChg>
        <pc:spChg chg="add">
          <ac:chgData name="Adams, Elizabeth" userId="409db09f-7db2-4915-a7b5-7afe652a393a" providerId="ADAL" clId="{8A48298C-5FD4-4325-84D0-E6E9F43210F1}" dt="2022-12-07T20:12:14.170" v="4339" actId="26606"/>
          <ac:spMkLst>
            <pc:docMk/>
            <pc:sldMk cId="1782176160" sldId="267"/>
            <ac:spMk id="8" creationId="{E9E5E629-7060-41F9-8B50-02B2E85F7DF0}"/>
          </ac:spMkLst>
        </pc:spChg>
        <pc:spChg chg="add">
          <ac:chgData name="Adams, Elizabeth" userId="409db09f-7db2-4915-a7b5-7afe652a393a" providerId="ADAL" clId="{8A48298C-5FD4-4325-84D0-E6E9F43210F1}" dt="2022-12-07T20:12:14.170" v="4339" actId="26606"/>
          <ac:spMkLst>
            <pc:docMk/>
            <pc:sldMk cId="1782176160" sldId="267"/>
            <ac:spMk id="10" creationId="{D25C96AC-430B-4BAB-9678-040E0E2E8B0F}"/>
          </ac:spMkLst>
        </pc:spChg>
        <pc:spChg chg="add">
          <ac:chgData name="Adams, Elizabeth" userId="409db09f-7db2-4915-a7b5-7afe652a393a" providerId="ADAL" clId="{8A48298C-5FD4-4325-84D0-E6E9F43210F1}" dt="2022-12-07T20:12:14.170" v="4339" actId="26606"/>
          <ac:spMkLst>
            <pc:docMk/>
            <pc:sldMk cId="1782176160" sldId="267"/>
            <ac:spMk id="12" creationId="{88493448-FE74-4227-AC61-AF38A222783C}"/>
          </ac:spMkLst>
        </pc:spChg>
        <pc:spChg chg="add">
          <ac:chgData name="Adams, Elizabeth" userId="409db09f-7db2-4915-a7b5-7afe652a393a" providerId="ADAL" clId="{8A48298C-5FD4-4325-84D0-E6E9F43210F1}" dt="2022-12-07T20:12:14.170" v="4339" actId="26606"/>
          <ac:spMkLst>
            <pc:docMk/>
            <pc:sldMk cId="1782176160" sldId="267"/>
            <ac:spMk id="14" creationId="{1BDA5412-7A0F-451B-86FE-5B4B38E0588F}"/>
          </ac:spMkLst>
        </pc:spChg>
        <pc:spChg chg="add">
          <ac:chgData name="Adams, Elizabeth" userId="409db09f-7db2-4915-a7b5-7afe652a393a" providerId="ADAL" clId="{8A48298C-5FD4-4325-84D0-E6E9F43210F1}" dt="2022-12-07T20:12:14.170" v="4339" actId="26606"/>
          <ac:spMkLst>
            <pc:docMk/>
            <pc:sldMk cId="1782176160" sldId="267"/>
            <ac:spMk id="16" creationId="{D1598E19-BACC-4AD6-8E51-F08B186A0179}"/>
          </ac:spMkLst>
        </pc:spChg>
      </pc:sldChg>
      <pc:sldChg chg="addSp delSp modSp mod modTransition setClrOvrMap">
        <pc:chgData name="Adams, Elizabeth" userId="409db09f-7db2-4915-a7b5-7afe652a393a" providerId="ADAL" clId="{8A48298C-5FD4-4325-84D0-E6E9F43210F1}" dt="2022-12-07T20:11:06.835" v="4336" actId="14100"/>
        <pc:sldMkLst>
          <pc:docMk/>
          <pc:sldMk cId="2135843603" sldId="268"/>
        </pc:sldMkLst>
        <pc:spChg chg="del mod">
          <ac:chgData name="Adams, Elizabeth" userId="409db09f-7db2-4915-a7b5-7afe652a393a" providerId="ADAL" clId="{8A48298C-5FD4-4325-84D0-E6E9F43210F1}" dt="2022-12-07T20:10:21.518" v="4330" actId="21"/>
          <ac:spMkLst>
            <pc:docMk/>
            <pc:sldMk cId="2135843603" sldId="268"/>
            <ac:spMk id="2" creationId="{20B294F7-A29C-4206-954C-F460FF9F4A22}"/>
          </ac:spMkLst>
        </pc:spChg>
        <pc:spChg chg="mod">
          <ac:chgData name="Adams, Elizabeth" userId="409db09f-7db2-4915-a7b5-7afe652a393a" providerId="ADAL" clId="{8A48298C-5FD4-4325-84D0-E6E9F43210F1}" dt="2022-12-07T20:11:06.835" v="4336" actId="14100"/>
          <ac:spMkLst>
            <pc:docMk/>
            <pc:sldMk cId="2135843603" sldId="268"/>
            <ac:spMk id="3" creationId="{72FAE459-EDAB-47B8-8D94-CD29D7622D66}"/>
          </ac:spMkLst>
        </pc:spChg>
        <pc:spChg chg="del">
          <ac:chgData name="Adams, Elizabeth" userId="409db09f-7db2-4915-a7b5-7afe652a393a" providerId="ADAL" clId="{8A48298C-5FD4-4325-84D0-E6E9F43210F1}" dt="2022-12-05T14:10:02.150" v="1920" actId="26606"/>
          <ac:spMkLst>
            <pc:docMk/>
            <pc:sldMk cId="2135843603" sldId="268"/>
            <ac:spMk id="17" creationId="{A5B0BB24-CF19-4E6C-AFC4-A0F18438D8B9}"/>
          </ac:spMkLst>
        </pc:spChg>
        <pc:spChg chg="del">
          <ac:chgData name="Adams, Elizabeth" userId="409db09f-7db2-4915-a7b5-7afe652a393a" providerId="ADAL" clId="{8A48298C-5FD4-4325-84D0-E6E9F43210F1}" dt="2022-12-05T14:10:02.150" v="1920" actId="26606"/>
          <ac:spMkLst>
            <pc:docMk/>
            <pc:sldMk cId="2135843603" sldId="268"/>
            <ac:spMk id="19" creationId="{3438CEF5-63E3-4928-9F1C-395224D24D7C}"/>
          </ac:spMkLst>
        </pc:spChg>
        <pc:spChg chg="del">
          <ac:chgData name="Adams, Elizabeth" userId="409db09f-7db2-4915-a7b5-7afe652a393a" providerId="ADAL" clId="{8A48298C-5FD4-4325-84D0-E6E9F43210F1}" dt="2022-12-05T14:10:02.150" v="1920" actId="26606"/>
          <ac:spMkLst>
            <pc:docMk/>
            <pc:sldMk cId="2135843603" sldId="268"/>
            <ac:spMk id="23" creationId="{A72CA9B9-8D14-4AF2-934E-21FE4A339E36}"/>
          </ac:spMkLst>
        </pc:spChg>
        <pc:spChg chg="add del">
          <ac:chgData name="Adams, Elizabeth" userId="409db09f-7db2-4915-a7b5-7afe652a393a" providerId="ADAL" clId="{8A48298C-5FD4-4325-84D0-E6E9F43210F1}" dt="2022-12-07T20:10:36.893" v="4333" actId="26606"/>
          <ac:spMkLst>
            <pc:docMk/>
            <pc:sldMk cId="2135843603" sldId="268"/>
            <ac:spMk id="28" creationId="{54F891EB-ED45-44C3-95D6-FFB2EC07FA10}"/>
          </ac:spMkLst>
        </pc:spChg>
        <pc:spChg chg="add del">
          <ac:chgData name="Adams, Elizabeth" userId="409db09f-7db2-4915-a7b5-7afe652a393a" providerId="ADAL" clId="{8A48298C-5FD4-4325-84D0-E6E9F43210F1}" dt="2022-12-07T20:10:36.893" v="4333" actId="26606"/>
          <ac:spMkLst>
            <pc:docMk/>
            <pc:sldMk cId="2135843603" sldId="268"/>
            <ac:spMk id="34" creationId="{2EA385B8-7C85-4CE0-AE3A-00EB627B3443}"/>
          </ac:spMkLst>
        </pc:spChg>
        <pc:spChg chg="add del">
          <ac:chgData name="Adams, Elizabeth" userId="409db09f-7db2-4915-a7b5-7afe652a393a" providerId="ADAL" clId="{8A48298C-5FD4-4325-84D0-E6E9F43210F1}" dt="2022-12-07T20:10:36.884" v="4332" actId="26606"/>
          <ac:spMkLst>
            <pc:docMk/>
            <pc:sldMk cId="2135843603" sldId="268"/>
            <ac:spMk id="39" creationId="{29C51009-A09A-4689-8E6C-F8FC99E6A840}"/>
          </ac:spMkLst>
        </pc:spChg>
        <pc:spChg chg="add del">
          <ac:chgData name="Adams, Elizabeth" userId="409db09f-7db2-4915-a7b5-7afe652a393a" providerId="ADAL" clId="{8A48298C-5FD4-4325-84D0-E6E9F43210F1}" dt="2022-12-07T20:10:36.884" v="4332" actId="26606"/>
          <ac:spMkLst>
            <pc:docMk/>
            <pc:sldMk cId="2135843603" sldId="268"/>
            <ac:spMk id="41" creationId="{A9CC600D-86F3-4B9A-AD13-3908AD1EDAE9}"/>
          </ac:spMkLst>
        </pc:spChg>
        <pc:spChg chg="add">
          <ac:chgData name="Adams, Elizabeth" userId="409db09f-7db2-4915-a7b5-7afe652a393a" providerId="ADAL" clId="{8A48298C-5FD4-4325-84D0-E6E9F43210F1}" dt="2022-12-07T20:10:36.893" v="4333" actId="26606"/>
          <ac:spMkLst>
            <pc:docMk/>
            <pc:sldMk cId="2135843603" sldId="268"/>
            <ac:spMk id="45" creationId="{F63C748C-967B-4A7B-A90F-3EDD0F485AC6}"/>
          </ac:spMkLst>
        </pc:spChg>
        <pc:spChg chg="add">
          <ac:chgData name="Adams, Elizabeth" userId="409db09f-7db2-4915-a7b5-7afe652a393a" providerId="ADAL" clId="{8A48298C-5FD4-4325-84D0-E6E9F43210F1}" dt="2022-12-07T20:10:36.893" v="4333" actId="26606"/>
          <ac:spMkLst>
            <pc:docMk/>
            <pc:sldMk cId="2135843603" sldId="268"/>
            <ac:spMk id="46" creationId="{43B516D3-E37F-4626-8C4F-CDD6D27EBECE}"/>
          </ac:spMkLst>
        </pc:spChg>
        <pc:spChg chg="add">
          <ac:chgData name="Adams, Elizabeth" userId="409db09f-7db2-4915-a7b5-7afe652a393a" providerId="ADAL" clId="{8A48298C-5FD4-4325-84D0-E6E9F43210F1}" dt="2022-12-07T20:10:36.893" v="4333" actId="26606"/>
          <ac:spMkLst>
            <pc:docMk/>
            <pc:sldMk cId="2135843603" sldId="268"/>
            <ac:spMk id="47" creationId="{C0143637-4934-44E4-B909-BAF1E7B27972}"/>
          </ac:spMkLst>
        </pc:spChg>
        <pc:picChg chg="del">
          <ac:chgData name="Adams, Elizabeth" userId="409db09f-7db2-4915-a7b5-7afe652a393a" providerId="ADAL" clId="{8A48298C-5FD4-4325-84D0-E6E9F43210F1}" dt="2022-12-05T14:10:02.150" v="1920" actId="26606"/>
          <ac:picMkLst>
            <pc:docMk/>
            <pc:sldMk cId="2135843603" sldId="268"/>
            <ac:picMk id="21" creationId="{D0067618-20F4-4BAE-998E-04F9BA9B1B99}"/>
          </ac:picMkLst>
        </pc:picChg>
        <pc:picChg chg="add del">
          <ac:chgData name="Adams, Elizabeth" userId="409db09f-7db2-4915-a7b5-7afe652a393a" providerId="ADAL" clId="{8A48298C-5FD4-4325-84D0-E6E9F43210F1}" dt="2022-12-07T20:10:36.893" v="4333" actId="26606"/>
          <ac:picMkLst>
            <pc:docMk/>
            <pc:sldMk cId="2135843603" sldId="268"/>
            <ac:picMk id="30" creationId="{52601FD5-D17C-47EF-BB5F-E055332CDDE5}"/>
          </ac:picMkLst>
        </pc:picChg>
        <pc:picChg chg="add del">
          <ac:chgData name="Adams, Elizabeth" userId="409db09f-7db2-4915-a7b5-7afe652a393a" providerId="ADAL" clId="{8A48298C-5FD4-4325-84D0-E6E9F43210F1}" dt="2022-12-07T20:10:36.893" v="4333" actId="26606"/>
          <ac:picMkLst>
            <pc:docMk/>
            <pc:sldMk cId="2135843603" sldId="268"/>
            <ac:picMk id="32" creationId="{EA46E13C-7D1D-43C5-B7B8-D0FD3B2B9B44}"/>
          </ac:picMkLst>
        </pc:picChg>
        <pc:picChg chg="add del">
          <ac:chgData name="Adams, Elizabeth" userId="409db09f-7db2-4915-a7b5-7afe652a393a" providerId="ADAL" clId="{8A48298C-5FD4-4325-84D0-E6E9F43210F1}" dt="2022-12-07T20:10:36.884" v="4332" actId="26606"/>
          <ac:picMkLst>
            <pc:docMk/>
            <pc:sldMk cId="2135843603" sldId="268"/>
            <ac:picMk id="43" creationId="{3F661271-B15B-4043-B708-1BD7F1D2CB94}"/>
          </ac:picMkLst>
        </pc:picChg>
      </pc:sldChg>
      <pc:sldChg chg="modTransition">
        <pc:chgData name="Adams, Elizabeth" userId="409db09f-7db2-4915-a7b5-7afe652a393a" providerId="ADAL" clId="{8A48298C-5FD4-4325-84D0-E6E9F43210F1}" dt="2022-12-07T19:48:39.817" v="4228"/>
        <pc:sldMkLst>
          <pc:docMk/>
          <pc:sldMk cId="1043260720" sldId="269"/>
        </pc:sldMkLst>
      </pc:sldChg>
      <pc:sldChg chg="modSp mod ord modTransition">
        <pc:chgData name="Adams, Elizabeth" userId="409db09f-7db2-4915-a7b5-7afe652a393a" providerId="ADAL" clId="{8A48298C-5FD4-4325-84D0-E6E9F43210F1}" dt="2022-12-08T13:51:08.074" v="4480" actId="20577"/>
        <pc:sldMkLst>
          <pc:docMk/>
          <pc:sldMk cId="562497455" sldId="270"/>
        </pc:sldMkLst>
        <pc:spChg chg="mod">
          <ac:chgData name="Adams, Elizabeth" userId="409db09f-7db2-4915-a7b5-7afe652a393a" providerId="ADAL" clId="{8A48298C-5FD4-4325-84D0-E6E9F43210F1}" dt="2022-12-08T13:51:08.074" v="4480" actId="20577"/>
          <ac:spMkLst>
            <pc:docMk/>
            <pc:sldMk cId="562497455" sldId="270"/>
            <ac:spMk id="3" creationId="{746A8288-B93C-4284-8738-3EC01840DBBF}"/>
          </ac:spMkLst>
        </pc:spChg>
      </pc:sldChg>
      <pc:sldChg chg="addSp delSp modSp mod modTransition setBg setClrOvrMap">
        <pc:chgData name="Adams, Elizabeth" userId="409db09f-7db2-4915-a7b5-7afe652a393a" providerId="ADAL" clId="{8A48298C-5FD4-4325-84D0-E6E9F43210F1}" dt="2022-12-07T20:06:49.577" v="4323" actId="26606"/>
        <pc:sldMkLst>
          <pc:docMk/>
          <pc:sldMk cId="381416906" sldId="273"/>
        </pc:sldMkLst>
        <pc:spChg chg="del">
          <ac:chgData name="Adams, Elizabeth" userId="409db09f-7db2-4915-a7b5-7afe652a393a" providerId="ADAL" clId="{8A48298C-5FD4-4325-84D0-E6E9F43210F1}" dt="2022-12-07T20:06:49.577" v="4323" actId="26606"/>
          <ac:spMkLst>
            <pc:docMk/>
            <pc:sldMk cId="381416906" sldId="273"/>
            <ac:spMk id="73" creationId="{F23306E6-5D0B-439F-BB88-7F1CEA89BD63}"/>
          </ac:spMkLst>
        </pc:spChg>
        <pc:spChg chg="del">
          <ac:chgData name="Adams, Elizabeth" userId="409db09f-7db2-4915-a7b5-7afe652a393a" providerId="ADAL" clId="{8A48298C-5FD4-4325-84D0-E6E9F43210F1}" dt="2022-12-07T20:06:49.577" v="4323" actId="26606"/>
          <ac:spMkLst>
            <pc:docMk/>
            <pc:sldMk cId="381416906" sldId="273"/>
            <ac:spMk id="79" creationId="{F8454B2E-D2DB-42C2-A224-BCEC47B86468}"/>
          </ac:spMkLst>
        </pc:spChg>
        <pc:spChg chg="del">
          <ac:chgData name="Adams, Elizabeth" userId="409db09f-7db2-4915-a7b5-7afe652a393a" providerId="ADAL" clId="{8A48298C-5FD4-4325-84D0-E6E9F43210F1}" dt="2022-12-07T20:06:49.577" v="4323" actId="26606"/>
          <ac:spMkLst>
            <pc:docMk/>
            <pc:sldMk cId="381416906" sldId="273"/>
            <ac:spMk id="81" creationId="{08B61146-1CF0-40E1-B66E-C22BD9207E37}"/>
          </ac:spMkLst>
        </pc:spChg>
        <pc:spChg chg="mod">
          <ac:chgData name="Adams, Elizabeth" userId="409db09f-7db2-4915-a7b5-7afe652a393a" providerId="ADAL" clId="{8A48298C-5FD4-4325-84D0-E6E9F43210F1}" dt="2022-12-07T20:06:49.577" v="4323" actId="26606"/>
          <ac:spMkLst>
            <pc:docMk/>
            <pc:sldMk cId="381416906" sldId="273"/>
            <ac:spMk id="17410" creationId="{00000000-0000-0000-0000-000000000000}"/>
          </ac:spMkLst>
        </pc:spChg>
        <pc:spChg chg="add">
          <ac:chgData name="Adams, Elizabeth" userId="409db09f-7db2-4915-a7b5-7afe652a393a" providerId="ADAL" clId="{8A48298C-5FD4-4325-84D0-E6E9F43210F1}" dt="2022-12-07T20:06:49.577" v="4323" actId="26606"/>
          <ac:spMkLst>
            <pc:docMk/>
            <pc:sldMk cId="381416906" sldId="273"/>
            <ac:spMk id="17417" creationId="{F23306E6-5D0B-439F-BB88-7F1CEA89BD63}"/>
          </ac:spMkLst>
        </pc:spChg>
        <pc:spChg chg="add">
          <ac:chgData name="Adams, Elizabeth" userId="409db09f-7db2-4915-a7b5-7afe652a393a" providerId="ADAL" clId="{8A48298C-5FD4-4325-84D0-E6E9F43210F1}" dt="2022-12-07T20:06:49.577" v="4323" actId="26606"/>
          <ac:spMkLst>
            <pc:docMk/>
            <pc:sldMk cId="381416906" sldId="273"/>
            <ac:spMk id="17423" creationId="{1C69834E-5EEE-4D61-833E-04928896454C}"/>
          </ac:spMkLst>
        </pc:spChg>
        <pc:spChg chg="add">
          <ac:chgData name="Adams, Elizabeth" userId="409db09f-7db2-4915-a7b5-7afe652a393a" providerId="ADAL" clId="{8A48298C-5FD4-4325-84D0-E6E9F43210F1}" dt="2022-12-07T20:06:49.577" v="4323" actId="26606"/>
          <ac:spMkLst>
            <pc:docMk/>
            <pc:sldMk cId="381416906" sldId="273"/>
            <ac:spMk id="17425" creationId="{58E5D9BA-46E7-4BFA-9C74-75495BF6F54D}"/>
          </ac:spMkLst>
        </pc:spChg>
        <pc:spChg chg="add">
          <ac:chgData name="Adams, Elizabeth" userId="409db09f-7db2-4915-a7b5-7afe652a393a" providerId="ADAL" clId="{8A48298C-5FD4-4325-84D0-E6E9F43210F1}" dt="2022-12-07T20:06:49.577" v="4323" actId="26606"/>
          <ac:spMkLst>
            <pc:docMk/>
            <pc:sldMk cId="381416906" sldId="273"/>
            <ac:spMk id="17427" creationId="{5B033D76-5800-44B6-AFE9-EE2106935115}"/>
          </ac:spMkLst>
        </pc:spChg>
        <pc:spChg chg="add">
          <ac:chgData name="Adams, Elizabeth" userId="409db09f-7db2-4915-a7b5-7afe652a393a" providerId="ADAL" clId="{8A48298C-5FD4-4325-84D0-E6E9F43210F1}" dt="2022-12-07T20:06:49.577" v="4323" actId="26606"/>
          <ac:spMkLst>
            <pc:docMk/>
            <pc:sldMk cId="381416906" sldId="273"/>
            <ac:spMk id="17429" creationId="{522D6F85-FFBA-4F81-AEE5-AAA17CB7AA98}"/>
          </ac:spMkLst>
        </pc:spChg>
        <pc:spChg chg="add">
          <ac:chgData name="Adams, Elizabeth" userId="409db09f-7db2-4915-a7b5-7afe652a393a" providerId="ADAL" clId="{8A48298C-5FD4-4325-84D0-E6E9F43210F1}" dt="2022-12-07T20:06:49.577" v="4323" actId="26606"/>
          <ac:spMkLst>
            <pc:docMk/>
            <pc:sldMk cId="381416906" sldId="273"/>
            <ac:spMk id="17431" creationId="{13B31514-E6DF-4357-9EEA-EFB7983080DA}"/>
          </ac:spMkLst>
        </pc:spChg>
        <pc:picChg chg="del">
          <ac:chgData name="Adams, Elizabeth" userId="409db09f-7db2-4915-a7b5-7afe652a393a" providerId="ADAL" clId="{8A48298C-5FD4-4325-84D0-E6E9F43210F1}" dt="2022-12-07T20:06:49.577" v="4323" actId="26606"/>
          <ac:picMkLst>
            <pc:docMk/>
            <pc:sldMk cId="381416906" sldId="273"/>
            <ac:picMk id="71" creationId="{F28373B5-F4E4-4102-9D27-E17631B4C7A8}"/>
          </ac:picMkLst>
        </pc:picChg>
        <pc:picChg chg="del">
          <ac:chgData name="Adams, Elizabeth" userId="409db09f-7db2-4915-a7b5-7afe652a393a" providerId="ADAL" clId="{8A48298C-5FD4-4325-84D0-E6E9F43210F1}" dt="2022-12-07T20:06:49.577" v="4323" actId="26606"/>
          <ac:picMkLst>
            <pc:docMk/>
            <pc:sldMk cId="381416906" sldId="273"/>
            <ac:picMk id="77" creationId="{06E4F4B6-B981-4284-BB88-5B702BA3D7FC}"/>
          </ac:picMkLst>
        </pc:picChg>
        <pc:picChg chg="del">
          <ac:chgData name="Adams, Elizabeth" userId="409db09f-7db2-4915-a7b5-7afe652a393a" providerId="ADAL" clId="{8A48298C-5FD4-4325-84D0-E6E9F43210F1}" dt="2022-12-07T20:06:49.577" v="4323" actId="26606"/>
          <ac:picMkLst>
            <pc:docMk/>
            <pc:sldMk cId="381416906" sldId="273"/>
            <ac:picMk id="83" creationId="{DB0BC59A-2B7C-4A64-A799-D5A9D81CBF12}"/>
          </ac:picMkLst>
        </pc:picChg>
        <pc:picChg chg="del">
          <ac:chgData name="Adams, Elizabeth" userId="409db09f-7db2-4915-a7b5-7afe652a393a" providerId="ADAL" clId="{8A48298C-5FD4-4325-84D0-E6E9F43210F1}" dt="2022-12-07T20:06:49.577" v="4323" actId="26606"/>
          <ac:picMkLst>
            <pc:docMk/>
            <pc:sldMk cId="381416906" sldId="273"/>
            <ac:picMk id="85" creationId="{82F98C5B-B608-4654-AE47-5FB172651259}"/>
          </ac:picMkLst>
        </pc:picChg>
        <pc:picChg chg="add">
          <ac:chgData name="Adams, Elizabeth" userId="409db09f-7db2-4915-a7b5-7afe652a393a" providerId="ADAL" clId="{8A48298C-5FD4-4325-84D0-E6E9F43210F1}" dt="2022-12-07T20:06:49.577" v="4323" actId="26606"/>
          <ac:picMkLst>
            <pc:docMk/>
            <pc:sldMk cId="381416906" sldId="273"/>
            <ac:picMk id="17415" creationId="{F28373B5-F4E4-4102-9D27-E17631B4C7A8}"/>
          </ac:picMkLst>
        </pc:picChg>
        <pc:picChg chg="add">
          <ac:chgData name="Adams, Elizabeth" userId="409db09f-7db2-4915-a7b5-7afe652a393a" providerId="ADAL" clId="{8A48298C-5FD4-4325-84D0-E6E9F43210F1}" dt="2022-12-07T20:06:49.577" v="4323" actId="26606"/>
          <ac:picMkLst>
            <pc:docMk/>
            <pc:sldMk cId="381416906" sldId="273"/>
            <ac:picMk id="17421" creationId="{06E4F4B6-B981-4284-BB88-5B702BA3D7FC}"/>
          </ac:picMkLst>
        </pc:picChg>
        <pc:picChg chg="add">
          <ac:chgData name="Adams, Elizabeth" userId="409db09f-7db2-4915-a7b5-7afe652a393a" providerId="ADAL" clId="{8A48298C-5FD4-4325-84D0-E6E9F43210F1}" dt="2022-12-07T20:06:49.577" v="4323" actId="26606"/>
          <ac:picMkLst>
            <pc:docMk/>
            <pc:sldMk cId="381416906" sldId="273"/>
            <ac:picMk id="17435" creationId="{1EDE8358-DCAB-4435-B043-58877C674356}"/>
          </ac:picMkLst>
        </pc:picChg>
        <pc:cxnChg chg="del">
          <ac:chgData name="Adams, Elizabeth" userId="409db09f-7db2-4915-a7b5-7afe652a393a" providerId="ADAL" clId="{8A48298C-5FD4-4325-84D0-E6E9F43210F1}" dt="2022-12-07T20:06:49.577" v="4323" actId="26606"/>
          <ac:cxnSpMkLst>
            <pc:docMk/>
            <pc:sldMk cId="381416906" sldId="273"/>
            <ac:cxnSpMk id="75" creationId="{23D9016E-713D-40ED-A242-4F407E905380}"/>
          </ac:cxnSpMkLst>
        </pc:cxnChg>
        <pc:cxnChg chg="add">
          <ac:chgData name="Adams, Elizabeth" userId="409db09f-7db2-4915-a7b5-7afe652a393a" providerId="ADAL" clId="{8A48298C-5FD4-4325-84D0-E6E9F43210F1}" dt="2022-12-07T20:06:49.577" v="4323" actId="26606"/>
          <ac:cxnSpMkLst>
            <pc:docMk/>
            <pc:sldMk cId="381416906" sldId="273"/>
            <ac:cxnSpMk id="17419" creationId="{23D9016E-713D-40ED-A242-4F407E905380}"/>
          </ac:cxnSpMkLst>
        </pc:cxnChg>
        <pc:cxnChg chg="add">
          <ac:chgData name="Adams, Elizabeth" userId="409db09f-7db2-4915-a7b5-7afe652a393a" providerId="ADAL" clId="{8A48298C-5FD4-4325-84D0-E6E9F43210F1}" dt="2022-12-07T20:06:49.577" v="4323" actId="26606"/>
          <ac:cxnSpMkLst>
            <pc:docMk/>
            <pc:sldMk cId="381416906" sldId="273"/>
            <ac:cxnSpMk id="17433" creationId="{412BDC66-00FA-4A3F-9BC7-BE05FF7705F8}"/>
          </ac:cxnSpMkLst>
        </pc:cxnChg>
      </pc:sldChg>
      <pc:sldChg chg="delSp modSp mod modTransition">
        <pc:chgData name="Adams, Elizabeth" userId="409db09f-7db2-4915-a7b5-7afe652a393a" providerId="ADAL" clId="{8A48298C-5FD4-4325-84D0-E6E9F43210F1}" dt="2022-12-08T13:56:04.455" v="4530" actId="20577"/>
        <pc:sldMkLst>
          <pc:docMk/>
          <pc:sldMk cId="3400845708" sldId="274"/>
        </pc:sldMkLst>
        <pc:spChg chg="mod">
          <ac:chgData name="Adams, Elizabeth" userId="409db09f-7db2-4915-a7b5-7afe652a393a" providerId="ADAL" clId="{8A48298C-5FD4-4325-84D0-E6E9F43210F1}" dt="2022-12-08T13:56:04.455" v="4530" actId="20577"/>
          <ac:spMkLst>
            <pc:docMk/>
            <pc:sldMk cId="3400845708" sldId="274"/>
            <ac:spMk id="2" creationId="{6AD6B467-516E-4D38-9AFD-AFD92C9B0277}"/>
          </ac:spMkLst>
        </pc:spChg>
        <pc:spChg chg="del">
          <ac:chgData name="Adams, Elizabeth" userId="409db09f-7db2-4915-a7b5-7afe652a393a" providerId="ADAL" clId="{8A48298C-5FD4-4325-84D0-E6E9F43210F1}" dt="2022-12-05T14:12:33.488" v="1927" actId="21"/>
          <ac:spMkLst>
            <pc:docMk/>
            <pc:sldMk cId="3400845708" sldId="274"/>
            <ac:spMk id="5" creationId="{427DFC87-71F0-460C-9C68-CDBFC833932E}"/>
          </ac:spMkLst>
        </pc:spChg>
        <pc:graphicFrameChg chg="mod modGraphic">
          <ac:chgData name="Adams, Elizabeth" userId="409db09f-7db2-4915-a7b5-7afe652a393a" providerId="ADAL" clId="{8A48298C-5FD4-4325-84D0-E6E9F43210F1}" dt="2022-12-05T14:14:21.462" v="2042" actId="20577"/>
          <ac:graphicFrameMkLst>
            <pc:docMk/>
            <pc:sldMk cId="3400845708" sldId="274"/>
            <ac:graphicFrameMk id="4" creationId="{A02FD702-E103-48FF-B253-0C190C47521A}"/>
          </ac:graphicFrameMkLst>
        </pc:graphicFrameChg>
      </pc:sldChg>
      <pc:sldChg chg="addSp modSp mod modTransition setBg">
        <pc:chgData name="Adams, Elizabeth" userId="409db09f-7db2-4915-a7b5-7afe652a393a" providerId="ADAL" clId="{8A48298C-5FD4-4325-84D0-E6E9F43210F1}" dt="2022-12-07T20:12:27.510" v="4340" actId="26606"/>
        <pc:sldMkLst>
          <pc:docMk/>
          <pc:sldMk cId="3505115652" sldId="275"/>
        </pc:sldMkLst>
        <pc:spChg chg="mod">
          <ac:chgData name="Adams, Elizabeth" userId="409db09f-7db2-4915-a7b5-7afe652a393a" providerId="ADAL" clId="{8A48298C-5FD4-4325-84D0-E6E9F43210F1}" dt="2022-12-07T20:12:27.510" v="4340" actId="26606"/>
          <ac:spMkLst>
            <pc:docMk/>
            <pc:sldMk cId="3505115652" sldId="275"/>
            <ac:spMk id="2" creationId="{177E3B27-04B5-4E82-B830-89A75BC90358}"/>
          </ac:spMkLst>
        </pc:spChg>
        <pc:spChg chg="mod">
          <ac:chgData name="Adams, Elizabeth" userId="409db09f-7db2-4915-a7b5-7afe652a393a" providerId="ADAL" clId="{8A48298C-5FD4-4325-84D0-E6E9F43210F1}" dt="2022-12-07T20:12:27.510" v="4340" actId="26606"/>
          <ac:spMkLst>
            <pc:docMk/>
            <pc:sldMk cId="3505115652" sldId="275"/>
            <ac:spMk id="3" creationId="{5B35223E-1C05-47FE-BC0C-BEB5C88EA73A}"/>
          </ac:spMkLst>
        </pc:spChg>
        <pc:spChg chg="add">
          <ac:chgData name="Adams, Elizabeth" userId="409db09f-7db2-4915-a7b5-7afe652a393a" providerId="ADAL" clId="{8A48298C-5FD4-4325-84D0-E6E9F43210F1}" dt="2022-12-07T20:12:27.510" v="4340" actId="26606"/>
          <ac:spMkLst>
            <pc:docMk/>
            <pc:sldMk cId="3505115652" sldId="275"/>
            <ac:spMk id="8" creationId="{F63C748C-967B-4A7B-A90F-3EDD0F485AC6}"/>
          </ac:spMkLst>
        </pc:spChg>
        <pc:spChg chg="add">
          <ac:chgData name="Adams, Elizabeth" userId="409db09f-7db2-4915-a7b5-7afe652a393a" providerId="ADAL" clId="{8A48298C-5FD4-4325-84D0-E6E9F43210F1}" dt="2022-12-07T20:12:27.510" v="4340" actId="26606"/>
          <ac:spMkLst>
            <pc:docMk/>
            <pc:sldMk cId="3505115652" sldId="275"/>
            <ac:spMk id="10" creationId="{96FE7134-47B1-4BFF-93CB-669E11257454}"/>
          </ac:spMkLst>
        </pc:spChg>
        <pc:spChg chg="add">
          <ac:chgData name="Adams, Elizabeth" userId="409db09f-7db2-4915-a7b5-7afe652a393a" providerId="ADAL" clId="{8A48298C-5FD4-4325-84D0-E6E9F43210F1}" dt="2022-12-07T20:12:27.510" v="4340" actId="26606"/>
          <ac:spMkLst>
            <pc:docMk/>
            <pc:sldMk cId="3505115652" sldId="275"/>
            <ac:spMk id="12" creationId="{C0143637-4934-44E4-B909-BAF1E7B27972}"/>
          </ac:spMkLst>
        </pc:spChg>
      </pc:sldChg>
      <pc:sldChg chg="modTransition">
        <pc:chgData name="Adams, Elizabeth" userId="409db09f-7db2-4915-a7b5-7afe652a393a" providerId="ADAL" clId="{8A48298C-5FD4-4325-84D0-E6E9F43210F1}" dt="2022-12-07T19:48:39.817" v="4228"/>
        <pc:sldMkLst>
          <pc:docMk/>
          <pc:sldMk cId="3835648478" sldId="276"/>
        </pc:sldMkLst>
      </pc:sldChg>
      <pc:sldChg chg="addSp delSp modSp mod ord modTransition">
        <pc:chgData name="Adams, Elizabeth" userId="409db09f-7db2-4915-a7b5-7afe652a393a" providerId="ADAL" clId="{8A48298C-5FD4-4325-84D0-E6E9F43210F1}" dt="2022-12-08T13:58:01.212" v="4535"/>
        <pc:sldMkLst>
          <pc:docMk/>
          <pc:sldMk cId="2046876068" sldId="277"/>
        </pc:sldMkLst>
        <pc:spChg chg="mod">
          <ac:chgData name="Adams, Elizabeth" userId="409db09f-7db2-4915-a7b5-7afe652a393a" providerId="ADAL" clId="{8A48298C-5FD4-4325-84D0-E6E9F43210F1}" dt="2022-12-07T20:15:09.062" v="4347" actId="26606"/>
          <ac:spMkLst>
            <pc:docMk/>
            <pc:sldMk cId="2046876068" sldId="277"/>
            <ac:spMk id="2" creationId="{7DFD8DC8-9178-4E3B-99A4-A2E507404CC5}"/>
          </ac:spMkLst>
        </pc:spChg>
        <pc:spChg chg="add del">
          <ac:chgData name="Adams, Elizabeth" userId="409db09f-7db2-4915-a7b5-7afe652a393a" providerId="ADAL" clId="{8A48298C-5FD4-4325-84D0-E6E9F43210F1}" dt="2022-12-07T20:15:09.062" v="4347" actId="26606"/>
          <ac:spMkLst>
            <pc:docMk/>
            <pc:sldMk cId="2046876068" sldId="277"/>
            <ac:spMk id="3" creationId="{E56C8EDB-E64B-4F01-A01D-5BF32A1F5E6B}"/>
          </ac:spMkLst>
        </pc:spChg>
        <pc:spChg chg="add del">
          <ac:chgData name="Adams, Elizabeth" userId="409db09f-7db2-4915-a7b5-7afe652a393a" providerId="ADAL" clId="{8A48298C-5FD4-4325-84D0-E6E9F43210F1}" dt="2022-12-07T20:15:09.062" v="4347" actId="26606"/>
          <ac:spMkLst>
            <pc:docMk/>
            <pc:sldMk cId="2046876068" sldId="277"/>
            <ac:spMk id="8" creationId="{F63C748C-967B-4A7B-A90F-3EDD0F485AC6}"/>
          </ac:spMkLst>
        </pc:spChg>
        <pc:spChg chg="add del">
          <ac:chgData name="Adams, Elizabeth" userId="409db09f-7db2-4915-a7b5-7afe652a393a" providerId="ADAL" clId="{8A48298C-5FD4-4325-84D0-E6E9F43210F1}" dt="2022-12-07T20:15:09.062" v="4347" actId="26606"/>
          <ac:spMkLst>
            <pc:docMk/>
            <pc:sldMk cId="2046876068" sldId="277"/>
            <ac:spMk id="10" creationId="{96FE7134-47B1-4BFF-93CB-669E11257454}"/>
          </ac:spMkLst>
        </pc:spChg>
        <pc:spChg chg="add del">
          <ac:chgData name="Adams, Elizabeth" userId="409db09f-7db2-4915-a7b5-7afe652a393a" providerId="ADAL" clId="{8A48298C-5FD4-4325-84D0-E6E9F43210F1}" dt="2022-12-07T20:15:09.062" v="4347" actId="26606"/>
          <ac:spMkLst>
            <pc:docMk/>
            <pc:sldMk cId="2046876068" sldId="277"/>
            <ac:spMk id="12" creationId="{C0143637-4934-44E4-B909-BAF1E7B27972}"/>
          </ac:spMkLst>
        </pc:spChg>
        <pc:spChg chg="add del">
          <ac:chgData name="Adams, Elizabeth" userId="409db09f-7db2-4915-a7b5-7afe652a393a" providerId="ADAL" clId="{8A48298C-5FD4-4325-84D0-E6E9F43210F1}" dt="2022-12-07T20:15:09.054" v="4346" actId="26606"/>
          <ac:spMkLst>
            <pc:docMk/>
            <pc:sldMk cId="2046876068" sldId="277"/>
            <ac:spMk id="17" creationId="{E56C8EDB-E64B-4F01-A01D-5BF32A1F5E6B}"/>
          </ac:spMkLst>
        </pc:spChg>
        <pc:spChg chg="add del">
          <ac:chgData name="Adams, Elizabeth" userId="409db09f-7db2-4915-a7b5-7afe652a393a" providerId="ADAL" clId="{8A48298C-5FD4-4325-84D0-E6E9F43210F1}" dt="2022-12-07T20:15:09.054" v="4346" actId="26606"/>
          <ac:spMkLst>
            <pc:docMk/>
            <pc:sldMk cId="2046876068" sldId="277"/>
            <ac:spMk id="18" creationId="{4B92518F-3454-456E-82E9-0FDE0CEC7D40}"/>
          </ac:spMkLst>
        </pc:spChg>
        <pc:spChg chg="add">
          <ac:chgData name="Adams, Elizabeth" userId="409db09f-7db2-4915-a7b5-7afe652a393a" providerId="ADAL" clId="{8A48298C-5FD4-4325-84D0-E6E9F43210F1}" dt="2022-12-07T20:15:09.062" v="4347" actId="26606"/>
          <ac:spMkLst>
            <pc:docMk/>
            <pc:sldMk cId="2046876068" sldId="277"/>
            <ac:spMk id="19" creationId="{96FE7134-47B1-4BFF-93CB-669E11257454}"/>
          </ac:spMkLst>
        </pc:spChg>
        <pc:spChg chg="add del">
          <ac:chgData name="Adams, Elizabeth" userId="409db09f-7db2-4915-a7b5-7afe652a393a" providerId="ADAL" clId="{8A48298C-5FD4-4325-84D0-E6E9F43210F1}" dt="2022-12-07T20:15:09.054" v="4346" actId="26606"/>
          <ac:spMkLst>
            <pc:docMk/>
            <pc:sldMk cId="2046876068" sldId="277"/>
            <ac:spMk id="20" creationId="{944D1CC5-3F9D-4974-B770-5EDCFF589782}"/>
          </ac:spMkLst>
        </pc:spChg>
        <pc:spChg chg="add">
          <ac:chgData name="Adams, Elizabeth" userId="409db09f-7db2-4915-a7b5-7afe652a393a" providerId="ADAL" clId="{8A48298C-5FD4-4325-84D0-E6E9F43210F1}" dt="2022-12-07T20:15:09.062" v="4347" actId="26606"/>
          <ac:spMkLst>
            <pc:docMk/>
            <pc:sldMk cId="2046876068" sldId="277"/>
            <ac:spMk id="21" creationId="{C0143637-4934-44E4-B909-BAF1E7B27972}"/>
          </ac:spMkLst>
        </pc:spChg>
        <pc:spChg chg="add">
          <ac:chgData name="Adams, Elizabeth" userId="409db09f-7db2-4915-a7b5-7afe652a393a" providerId="ADAL" clId="{8A48298C-5FD4-4325-84D0-E6E9F43210F1}" dt="2022-12-07T20:15:09.062" v="4347" actId="26606"/>
          <ac:spMkLst>
            <pc:docMk/>
            <pc:sldMk cId="2046876068" sldId="277"/>
            <ac:spMk id="28" creationId="{F63C748C-967B-4A7B-A90F-3EDD0F485AC6}"/>
          </ac:spMkLst>
        </pc:spChg>
        <pc:spChg chg="add">
          <ac:chgData name="Adams, Elizabeth" userId="409db09f-7db2-4915-a7b5-7afe652a393a" providerId="ADAL" clId="{8A48298C-5FD4-4325-84D0-E6E9F43210F1}" dt="2022-12-07T20:15:09.062" v="4347" actId="26606"/>
          <ac:spMkLst>
            <pc:docMk/>
            <pc:sldMk cId="2046876068" sldId="277"/>
            <ac:spMk id="29" creationId="{E56C8EDB-E64B-4F01-A01D-5BF32A1F5E6B}"/>
          </ac:spMkLst>
        </pc:spChg>
        <pc:graphicFrameChg chg="add del">
          <ac:chgData name="Adams, Elizabeth" userId="409db09f-7db2-4915-a7b5-7afe652a393a" providerId="ADAL" clId="{8A48298C-5FD4-4325-84D0-E6E9F43210F1}" dt="2022-12-07T20:14:51.666" v="4344" actId="26606"/>
          <ac:graphicFrameMkLst>
            <pc:docMk/>
            <pc:sldMk cId="2046876068" sldId="277"/>
            <ac:graphicFrameMk id="14" creationId="{E7ABD891-7BF6-9212-A524-7455F5AB662B}"/>
          </ac:graphicFrameMkLst>
        </pc:graphicFrameChg>
        <pc:picChg chg="add del">
          <ac:chgData name="Adams, Elizabeth" userId="409db09f-7db2-4915-a7b5-7afe652a393a" providerId="ADAL" clId="{8A48298C-5FD4-4325-84D0-E6E9F43210F1}" dt="2022-12-07T20:15:09.054" v="4346" actId="26606"/>
          <ac:picMkLst>
            <pc:docMk/>
            <pc:sldMk cId="2046876068" sldId="277"/>
            <ac:picMk id="16" creationId="{E3E963F2-151A-AF47-DF5C-0A037BF1A85D}"/>
          </ac:picMkLst>
        </pc:picChg>
        <pc:picChg chg="add del">
          <ac:chgData name="Adams, Elizabeth" userId="409db09f-7db2-4915-a7b5-7afe652a393a" providerId="ADAL" clId="{8A48298C-5FD4-4325-84D0-E6E9F43210F1}" dt="2022-12-07T20:15:09.054" v="4346" actId="26606"/>
          <ac:picMkLst>
            <pc:docMk/>
            <pc:sldMk cId="2046876068" sldId="277"/>
            <ac:picMk id="22" creationId="{985A9973-AB88-4BDA-8B44-A6F2304E520E}"/>
          </ac:picMkLst>
        </pc:picChg>
        <pc:picChg chg="add del">
          <ac:chgData name="Adams, Elizabeth" userId="409db09f-7db2-4915-a7b5-7afe652a393a" providerId="ADAL" clId="{8A48298C-5FD4-4325-84D0-E6E9F43210F1}" dt="2022-12-07T20:15:09.054" v="4346" actId="26606"/>
          <ac:picMkLst>
            <pc:docMk/>
            <pc:sldMk cId="2046876068" sldId="277"/>
            <ac:picMk id="24" creationId="{72B88314-D4AA-4944-A4AE-9E9F34A15CC3}"/>
          </ac:picMkLst>
        </pc:picChg>
        <pc:cxnChg chg="add del">
          <ac:chgData name="Adams, Elizabeth" userId="409db09f-7db2-4915-a7b5-7afe652a393a" providerId="ADAL" clId="{8A48298C-5FD4-4325-84D0-E6E9F43210F1}" dt="2022-12-07T20:15:09.054" v="4346" actId="26606"/>
          <ac:cxnSpMkLst>
            <pc:docMk/>
            <pc:sldMk cId="2046876068" sldId="277"/>
            <ac:cxnSpMk id="26" creationId="{34B1208A-2172-4708-A3B7-24501DED6A25}"/>
          </ac:cxnSpMkLst>
        </pc:cxnChg>
      </pc:sldChg>
      <pc:sldChg chg="addSp delSp modSp mod modTransition modNotes">
        <pc:chgData name="Adams, Elizabeth" userId="409db09f-7db2-4915-a7b5-7afe652a393a" providerId="ADAL" clId="{8A48298C-5FD4-4325-84D0-E6E9F43210F1}" dt="2022-12-08T13:57:03.563" v="4533" actId="14100"/>
        <pc:sldMkLst>
          <pc:docMk/>
          <pc:sldMk cId="1009875511" sldId="278"/>
        </pc:sldMkLst>
        <pc:spChg chg="del">
          <ac:chgData name="Adams, Elizabeth" userId="409db09f-7db2-4915-a7b5-7afe652a393a" providerId="ADAL" clId="{8A48298C-5FD4-4325-84D0-E6E9F43210F1}" dt="2022-12-07T20:16:02.653" v="4348" actId="26606"/>
          <ac:spMkLst>
            <pc:docMk/>
            <pc:sldMk cId="1009875511" sldId="278"/>
            <ac:spMk id="72" creationId="{F63C748C-967B-4A7B-A90F-3EDD0F485AC6}"/>
          </ac:spMkLst>
        </pc:spChg>
        <pc:spChg chg="del">
          <ac:chgData name="Adams, Elizabeth" userId="409db09f-7db2-4915-a7b5-7afe652a393a" providerId="ADAL" clId="{8A48298C-5FD4-4325-84D0-E6E9F43210F1}" dt="2022-12-07T20:16:02.653" v="4348" actId="26606"/>
          <ac:spMkLst>
            <pc:docMk/>
            <pc:sldMk cId="1009875511" sldId="278"/>
            <ac:spMk id="74" creationId="{96FE7134-47B1-4BFF-93CB-669E11257454}"/>
          </ac:spMkLst>
        </pc:spChg>
        <pc:spChg chg="del">
          <ac:chgData name="Adams, Elizabeth" userId="409db09f-7db2-4915-a7b5-7afe652a393a" providerId="ADAL" clId="{8A48298C-5FD4-4325-84D0-E6E9F43210F1}" dt="2022-12-07T20:16:02.653" v="4348" actId="26606"/>
          <ac:spMkLst>
            <pc:docMk/>
            <pc:sldMk cId="1009875511" sldId="278"/>
            <ac:spMk id="76" creationId="{C0143637-4934-44E4-B909-BAF1E7B27972}"/>
          </ac:spMkLst>
        </pc:spChg>
        <pc:spChg chg="mod">
          <ac:chgData name="Adams, Elizabeth" userId="409db09f-7db2-4915-a7b5-7afe652a393a" providerId="ADAL" clId="{8A48298C-5FD4-4325-84D0-E6E9F43210F1}" dt="2022-12-07T20:16:02.653" v="4348" actId="26606"/>
          <ac:spMkLst>
            <pc:docMk/>
            <pc:sldMk cId="1009875511" sldId="278"/>
            <ac:spMk id="66562" creationId="{00000000-0000-0000-0000-000000000000}"/>
          </ac:spMkLst>
        </pc:spChg>
        <pc:spChg chg="mod">
          <ac:chgData name="Adams, Elizabeth" userId="409db09f-7db2-4915-a7b5-7afe652a393a" providerId="ADAL" clId="{8A48298C-5FD4-4325-84D0-E6E9F43210F1}" dt="2022-12-08T13:57:03.563" v="4533" actId="14100"/>
          <ac:spMkLst>
            <pc:docMk/>
            <pc:sldMk cId="1009875511" sldId="278"/>
            <ac:spMk id="66563" creationId="{00000000-0000-0000-0000-000000000000}"/>
          </ac:spMkLst>
        </pc:spChg>
        <pc:spChg chg="add">
          <ac:chgData name="Adams, Elizabeth" userId="409db09f-7db2-4915-a7b5-7afe652a393a" providerId="ADAL" clId="{8A48298C-5FD4-4325-84D0-E6E9F43210F1}" dt="2022-12-07T20:16:02.653" v="4348" actId="26606"/>
          <ac:spMkLst>
            <pc:docMk/>
            <pc:sldMk cId="1009875511" sldId="278"/>
            <ac:spMk id="66568" creationId="{F63C748C-967B-4A7B-A90F-3EDD0F485AC6}"/>
          </ac:spMkLst>
        </pc:spChg>
        <pc:spChg chg="add">
          <ac:chgData name="Adams, Elizabeth" userId="409db09f-7db2-4915-a7b5-7afe652a393a" providerId="ADAL" clId="{8A48298C-5FD4-4325-84D0-E6E9F43210F1}" dt="2022-12-07T20:16:02.653" v="4348" actId="26606"/>
          <ac:spMkLst>
            <pc:docMk/>
            <pc:sldMk cId="1009875511" sldId="278"/>
            <ac:spMk id="66570" creationId="{43B516D3-E37F-4626-8C4F-CDD6D27EBECE}"/>
          </ac:spMkLst>
        </pc:spChg>
        <pc:spChg chg="add">
          <ac:chgData name="Adams, Elizabeth" userId="409db09f-7db2-4915-a7b5-7afe652a393a" providerId="ADAL" clId="{8A48298C-5FD4-4325-84D0-E6E9F43210F1}" dt="2022-12-07T20:16:02.653" v="4348" actId="26606"/>
          <ac:spMkLst>
            <pc:docMk/>
            <pc:sldMk cId="1009875511" sldId="278"/>
            <ac:spMk id="66572" creationId="{C0143637-4934-44E4-B909-BAF1E7B27972}"/>
          </ac:spMkLst>
        </pc:spChg>
      </pc:sldChg>
      <pc:sldChg chg="ord modTransition modNotes">
        <pc:chgData name="Adams, Elizabeth" userId="409db09f-7db2-4915-a7b5-7afe652a393a" providerId="ADAL" clId="{8A48298C-5FD4-4325-84D0-E6E9F43210F1}" dt="2022-12-08T12:57:51.301" v="4349"/>
        <pc:sldMkLst>
          <pc:docMk/>
          <pc:sldMk cId="345388046" sldId="279"/>
        </pc:sldMkLst>
      </pc:sldChg>
      <pc:sldChg chg="addSp delSp modSp mod modTransition">
        <pc:chgData name="Adams, Elizabeth" userId="409db09f-7db2-4915-a7b5-7afe652a393a" providerId="ADAL" clId="{8A48298C-5FD4-4325-84D0-E6E9F43210F1}" dt="2022-12-07T19:48:39.817" v="4228"/>
        <pc:sldMkLst>
          <pc:docMk/>
          <pc:sldMk cId="1614235430" sldId="280"/>
        </pc:sldMkLst>
        <pc:spChg chg="mod">
          <ac:chgData name="Adams, Elizabeth" userId="409db09f-7db2-4915-a7b5-7afe652a393a" providerId="ADAL" clId="{8A48298C-5FD4-4325-84D0-E6E9F43210F1}" dt="2022-12-05T14:32:54.972" v="3952" actId="20577"/>
          <ac:spMkLst>
            <pc:docMk/>
            <pc:sldMk cId="1614235430" sldId="280"/>
            <ac:spMk id="2" creationId="{017C3436-52A6-44E8-8584-8A0D5D4AE214}"/>
          </ac:spMkLst>
        </pc:spChg>
        <pc:spChg chg="del">
          <ac:chgData name="Adams, Elizabeth" userId="409db09f-7db2-4915-a7b5-7afe652a393a" providerId="ADAL" clId="{8A48298C-5FD4-4325-84D0-E6E9F43210F1}" dt="2022-12-05T14:32:40.190" v="3941" actId="26606"/>
          <ac:spMkLst>
            <pc:docMk/>
            <pc:sldMk cId="1614235430" sldId="280"/>
            <ac:spMk id="9" creationId="{F545E06B-29C0-4F08-9F61-140CD1A7A7F9}"/>
          </ac:spMkLst>
        </pc:spChg>
        <pc:spChg chg="del">
          <ac:chgData name="Adams, Elizabeth" userId="409db09f-7db2-4915-a7b5-7afe652a393a" providerId="ADAL" clId="{8A48298C-5FD4-4325-84D0-E6E9F43210F1}" dt="2022-12-05T14:32:40.190" v="3941" actId="26606"/>
          <ac:spMkLst>
            <pc:docMk/>
            <pc:sldMk cId="1614235430" sldId="280"/>
            <ac:spMk id="11" creationId="{66E54A31-B091-4774-BDD5-9F726783EAB8}"/>
          </ac:spMkLst>
        </pc:spChg>
        <pc:spChg chg="del">
          <ac:chgData name="Adams, Elizabeth" userId="409db09f-7db2-4915-a7b5-7afe652a393a" providerId="ADAL" clId="{8A48298C-5FD4-4325-84D0-E6E9F43210F1}" dt="2022-12-05T14:32:40.190" v="3941" actId="26606"/>
          <ac:spMkLst>
            <pc:docMk/>
            <pc:sldMk cId="1614235430" sldId="280"/>
            <ac:spMk id="15" creationId="{565909D0-D2D2-46A8-8332-49E6173A4B33}"/>
          </ac:spMkLst>
        </pc:spChg>
        <pc:spChg chg="add">
          <ac:chgData name="Adams, Elizabeth" userId="409db09f-7db2-4915-a7b5-7afe652a393a" providerId="ADAL" clId="{8A48298C-5FD4-4325-84D0-E6E9F43210F1}" dt="2022-12-05T14:32:40.190" v="3941" actId="26606"/>
          <ac:spMkLst>
            <pc:docMk/>
            <pc:sldMk cId="1614235430" sldId="280"/>
            <ac:spMk id="24" creationId="{F545E06B-29C0-4F08-9F61-140CD1A7A7F9}"/>
          </ac:spMkLst>
        </pc:spChg>
        <pc:spChg chg="add">
          <ac:chgData name="Adams, Elizabeth" userId="409db09f-7db2-4915-a7b5-7afe652a393a" providerId="ADAL" clId="{8A48298C-5FD4-4325-84D0-E6E9F43210F1}" dt="2022-12-05T14:32:40.190" v="3941" actId="26606"/>
          <ac:spMkLst>
            <pc:docMk/>
            <pc:sldMk cId="1614235430" sldId="280"/>
            <ac:spMk id="26" creationId="{66E54A31-B091-4774-BDD5-9F726783EAB8}"/>
          </ac:spMkLst>
        </pc:spChg>
        <pc:spChg chg="add">
          <ac:chgData name="Adams, Elizabeth" userId="409db09f-7db2-4915-a7b5-7afe652a393a" providerId="ADAL" clId="{8A48298C-5FD4-4325-84D0-E6E9F43210F1}" dt="2022-12-05T14:32:40.190" v="3941" actId="26606"/>
          <ac:spMkLst>
            <pc:docMk/>
            <pc:sldMk cId="1614235430" sldId="280"/>
            <ac:spMk id="30" creationId="{565909D0-D2D2-46A8-8332-49E6173A4B33}"/>
          </ac:spMkLst>
        </pc:spChg>
        <pc:graphicFrameChg chg="mod modGraphic">
          <ac:chgData name="Adams, Elizabeth" userId="409db09f-7db2-4915-a7b5-7afe652a393a" providerId="ADAL" clId="{8A48298C-5FD4-4325-84D0-E6E9F43210F1}" dt="2022-12-05T14:32:40.190" v="3941" actId="26606"/>
          <ac:graphicFrameMkLst>
            <pc:docMk/>
            <pc:sldMk cId="1614235430" sldId="280"/>
            <ac:graphicFrameMk id="5" creationId="{4150C8C4-6C9D-A1BA-2017-80A5823DFAD6}"/>
          </ac:graphicFrameMkLst>
        </pc:graphicFrameChg>
        <pc:picChg chg="del">
          <ac:chgData name="Adams, Elizabeth" userId="409db09f-7db2-4915-a7b5-7afe652a393a" providerId="ADAL" clId="{8A48298C-5FD4-4325-84D0-E6E9F43210F1}" dt="2022-12-05T14:32:40.190" v="3941" actId="26606"/>
          <ac:picMkLst>
            <pc:docMk/>
            <pc:sldMk cId="1614235430" sldId="280"/>
            <ac:picMk id="19" creationId="{AFEA4BCF-1CF9-4959-A2D8-A97926D25B81}"/>
          </ac:picMkLst>
        </pc:picChg>
        <pc:picChg chg="add">
          <ac:chgData name="Adams, Elizabeth" userId="409db09f-7db2-4915-a7b5-7afe652a393a" providerId="ADAL" clId="{8A48298C-5FD4-4325-84D0-E6E9F43210F1}" dt="2022-12-05T14:32:40.190" v="3941" actId="26606"/>
          <ac:picMkLst>
            <pc:docMk/>
            <pc:sldMk cId="1614235430" sldId="280"/>
            <ac:picMk id="34" creationId="{AFEA4BCF-1CF9-4959-A2D8-A97926D25B81}"/>
          </ac:picMkLst>
        </pc:picChg>
        <pc:cxnChg chg="del">
          <ac:chgData name="Adams, Elizabeth" userId="409db09f-7db2-4915-a7b5-7afe652a393a" providerId="ADAL" clId="{8A48298C-5FD4-4325-84D0-E6E9F43210F1}" dt="2022-12-05T14:32:40.190" v="3941" actId="26606"/>
          <ac:cxnSpMkLst>
            <pc:docMk/>
            <pc:sldMk cId="1614235430" sldId="280"/>
            <ac:cxnSpMk id="13" creationId="{424E0E46-9D8A-46BA-8EF9-FC43A7EE7AE7}"/>
          </ac:cxnSpMkLst>
        </pc:cxnChg>
        <pc:cxnChg chg="del">
          <ac:chgData name="Adams, Elizabeth" userId="409db09f-7db2-4915-a7b5-7afe652a393a" providerId="ADAL" clId="{8A48298C-5FD4-4325-84D0-E6E9F43210F1}" dt="2022-12-05T14:32:40.190" v="3941" actId="26606"/>
          <ac:cxnSpMkLst>
            <pc:docMk/>
            <pc:sldMk cId="1614235430" sldId="280"/>
            <ac:cxnSpMk id="17" creationId="{F3D2EAFB-E46A-4A8C-9E83-AF5286317C15}"/>
          </ac:cxnSpMkLst>
        </pc:cxnChg>
        <pc:cxnChg chg="add">
          <ac:chgData name="Adams, Elizabeth" userId="409db09f-7db2-4915-a7b5-7afe652a393a" providerId="ADAL" clId="{8A48298C-5FD4-4325-84D0-E6E9F43210F1}" dt="2022-12-05T14:32:40.190" v="3941" actId="26606"/>
          <ac:cxnSpMkLst>
            <pc:docMk/>
            <pc:sldMk cId="1614235430" sldId="280"/>
            <ac:cxnSpMk id="28" creationId="{424E0E46-9D8A-46BA-8EF9-FC43A7EE7AE7}"/>
          </ac:cxnSpMkLst>
        </pc:cxnChg>
        <pc:cxnChg chg="add">
          <ac:chgData name="Adams, Elizabeth" userId="409db09f-7db2-4915-a7b5-7afe652a393a" providerId="ADAL" clId="{8A48298C-5FD4-4325-84D0-E6E9F43210F1}" dt="2022-12-05T14:32:40.190" v="3941" actId="26606"/>
          <ac:cxnSpMkLst>
            <pc:docMk/>
            <pc:sldMk cId="1614235430" sldId="280"/>
            <ac:cxnSpMk id="32" creationId="{F3D2EAFB-E46A-4A8C-9E83-AF5286317C15}"/>
          </ac:cxnSpMkLst>
        </pc:cxnChg>
      </pc:sldChg>
      <pc:sldChg chg="ord modTransition">
        <pc:chgData name="Adams, Elizabeth" userId="409db09f-7db2-4915-a7b5-7afe652a393a" providerId="ADAL" clId="{8A48298C-5FD4-4325-84D0-E6E9F43210F1}" dt="2022-12-07T19:48:39.817" v="4228"/>
        <pc:sldMkLst>
          <pc:docMk/>
          <pc:sldMk cId="3547923537" sldId="281"/>
        </pc:sldMkLst>
      </pc:sldChg>
      <pc:sldChg chg="addSp delSp modSp del mod">
        <pc:chgData name="Adams, Elizabeth" userId="409db09f-7db2-4915-a7b5-7afe652a393a" providerId="ADAL" clId="{8A48298C-5FD4-4325-84D0-E6E9F43210F1}" dt="2022-12-05T14:34:26.811" v="3959" actId="2696"/>
        <pc:sldMkLst>
          <pc:docMk/>
          <pc:sldMk cId="298473243" sldId="283"/>
        </pc:sldMkLst>
        <pc:spChg chg="add mod">
          <ac:chgData name="Adams, Elizabeth" userId="409db09f-7db2-4915-a7b5-7afe652a393a" providerId="ADAL" clId="{8A48298C-5FD4-4325-84D0-E6E9F43210F1}" dt="2022-12-05T14:33:51.854" v="3955" actId="21"/>
          <ac:spMkLst>
            <pc:docMk/>
            <pc:sldMk cId="298473243" sldId="283"/>
            <ac:spMk id="3" creationId="{82E70B2A-0D1C-2823-CA29-A7B7835ABF57}"/>
          </ac:spMkLst>
        </pc:spChg>
        <pc:spChg chg="del">
          <ac:chgData name="Adams, Elizabeth" userId="409db09f-7db2-4915-a7b5-7afe652a393a" providerId="ADAL" clId="{8A48298C-5FD4-4325-84D0-E6E9F43210F1}" dt="2022-12-05T14:33:51.854" v="3955" actId="21"/>
          <ac:spMkLst>
            <pc:docMk/>
            <pc:sldMk cId="298473243" sldId="283"/>
            <ac:spMk id="77826" creationId="{00000000-0000-0000-0000-000000000000}"/>
          </ac:spMkLst>
        </pc:spChg>
      </pc:sldChg>
      <pc:sldChg chg="modTransition">
        <pc:chgData name="Adams, Elizabeth" userId="409db09f-7db2-4915-a7b5-7afe652a393a" providerId="ADAL" clId="{8A48298C-5FD4-4325-84D0-E6E9F43210F1}" dt="2022-12-07T19:48:39.817" v="4228"/>
        <pc:sldMkLst>
          <pc:docMk/>
          <pc:sldMk cId="462720555" sldId="284"/>
        </pc:sldMkLst>
      </pc:sldChg>
      <pc:sldChg chg="addSp delSp modSp mod modTransition setClrOvrMap">
        <pc:chgData name="Adams, Elizabeth" userId="409db09f-7db2-4915-a7b5-7afe652a393a" providerId="ADAL" clId="{8A48298C-5FD4-4325-84D0-E6E9F43210F1}" dt="2022-12-07T19:48:39.817" v="4228"/>
        <pc:sldMkLst>
          <pc:docMk/>
          <pc:sldMk cId="931455318" sldId="285"/>
        </pc:sldMkLst>
        <pc:spChg chg="mod">
          <ac:chgData name="Adams, Elizabeth" userId="409db09f-7db2-4915-a7b5-7afe652a393a" providerId="ADAL" clId="{8A48298C-5FD4-4325-84D0-E6E9F43210F1}" dt="2022-12-05T14:35:19.119" v="3989" actId="26606"/>
          <ac:spMkLst>
            <pc:docMk/>
            <pc:sldMk cId="931455318" sldId="285"/>
            <ac:spMk id="2" creationId="{142D3CF0-0501-4CCD-917C-B1A1B058649E}"/>
          </ac:spMkLst>
        </pc:spChg>
        <pc:spChg chg="mod">
          <ac:chgData name="Adams, Elizabeth" userId="409db09f-7db2-4915-a7b5-7afe652a393a" providerId="ADAL" clId="{8A48298C-5FD4-4325-84D0-E6E9F43210F1}" dt="2022-12-05T14:36:46.404" v="4005" actId="255"/>
          <ac:spMkLst>
            <pc:docMk/>
            <pc:sldMk cId="931455318" sldId="285"/>
            <ac:spMk id="3" creationId="{FFE1FD9D-F07D-40C7-8BD4-6A2CDA5E8E0A}"/>
          </ac:spMkLst>
        </pc:spChg>
        <pc:spChg chg="del">
          <ac:chgData name="Adams, Elizabeth" userId="409db09f-7db2-4915-a7b5-7afe652a393a" providerId="ADAL" clId="{8A48298C-5FD4-4325-84D0-E6E9F43210F1}" dt="2022-12-05T14:35:19.119" v="3989" actId="26606"/>
          <ac:spMkLst>
            <pc:docMk/>
            <pc:sldMk cId="931455318" sldId="285"/>
            <ac:spMk id="8" creationId="{F63C748C-967B-4A7B-A90F-3EDD0F485AC6}"/>
          </ac:spMkLst>
        </pc:spChg>
        <pc:spChg chg="del">
          <ac:chgData name="Adams, Elizabeth" userId="409db09f-7db2-4915-a7b5-7afe652a393a" providerId="ADAL" clId="{8A48298C-5FD4-4325-84D0-E6E9F43210F1}" dt="2022-12-05T14:35:19.119" v="3989" actId="26606"/>
          <ac:spMkLst>
            <pc:docMk/>
            <pc:sldMk cId="931455318" sldId="285"/>
            <ac:spMk id="10" creationId="{96FE7134-47B1-4BFF-93CB-669E11257454}"/>
          </ac:spMkLst>
        </pc:spChg>
        <pc:spChg chg="del">
          <ac:chgData name="Adams, Elizabeth" userId="409db09f-7db2-4915-a7b5-7afe652a393a" providerId="ADAL" clId="{8A48298C-5FD4-4325-84D0-E6E9F43210F1}" dt="2022-12-05T14:35:19.119" v="3989" actId="26606"/>
          <ac:spMkLst>
            <pc:docMk/>
            <pc:sldMk cId="931455318" sldId="285"/>
            <ac:spMk id="12" creationId="{C0143637-4934-44E4-B909-BAF1E7B27972}"/>
          </ac:spMkLst>
        </pc:spChg>
        <pc:spChg chg="add">
          <ac:chgData name="Adams, Elizabeth" userId="409db09f-7db2-4915-a7b5-7afe652a393a" providerId="ADAL" clId="{8A48298C-5FD4-4325-84D0-E6E9F43210F1}" dt="2022-12-05T14:35:19.119" v="3989" actId="26606"/>
          <ac:spMkLst>
            <pc:docMk/>
            <pc:sldMk cId="931455318" sldId="285"/>
            <ac:spMk id="17" creationId="{54F891EB-ED45-44C3-95D6-FFB2EC07FA10}"/>
          </ac:spMkLst>
        </pc:spChg>
        <pc:spChg chg="add">
          <ac:chgData name="Adams, Elizabeth" userId="409db09f-7db2-4915-a7b5-7afe652a393a" providerId="ADAL" clId="{8A48298C-5FD4-4325-84D0-E6E9F43210F1}" dt="2022-12-05T14:35:19.119" v="3989" actId="26606"/>
          <ac:spMkLst>
            <pc:docMk/>
            <pc:sldMk cId="931455318" sldId="285"/>
            <ac:spMk id="23" creationId="{2EA385B8-7C85-4CE0-AE3A-00EB627B3443}"/>
          </ac:spMkLst>
        </pc:spChg>
        <pc:picChg chg="add">
          <ac:chgData name="Adams, Elizabeth" userId="409db09f-7db2-4915-a7b5-7afe652a393a" providerId="ADAL" clId="{8A48298C-5FD4-4325-84D0-E6E9F43210F1}" dt="2022-12-05T14:35:19.119" v="3989" actId="26606"/>
          <ac:picMkLst>
            <pc:docMk/>
            <pc:sldMk cId="931455318" sldId="285"/>
            <ac:picMk id="19" creationId="{52601FD5-D17C-47EF-BB5F-E055332CDDE5}"/>
          </ac:picMkLst>
        </pc:picChg>
        <pc:picChg chg="add">
          <ac:chgData name="Adams, Elizabeth" userId="409db09f-7db2-4915-a7b5-7afe652a393a" providerId="ADAL" clId="{8A48298C-5FD4-4325-84D0-E6E9F43210F1}" dt="2022-12-05T14:35:19.119" v="3989" actId="26606"/>
          <ac:picMkLst>
            <pc:docMk/>
            <pc:sldMk cId="931455318" sldId="285"/>
            <ac:picMk id="21" creationId="{EA46E13C-7D1D-43C5-B7B8-D0FD3B2B9B44}"/>
          </ac:picMkLst>
        </pc:picChg>
      </pc:sldChg>
      <pc:sldChg chg="modSp mod modTransition">
        <pc:chgData name="Adams, Elizabeth" userId="409db09f-7db2-4915-a7b5-7afe652a393a" providerId="ADAL" clId="{8A48298C-5FD4-4325-84D0-E6E9F43210F1}" dt="2022-12-08T14:02:26.964" v="4542" actId="14100"/>
        <pc:sldMkLst>
          <pc:docMk/>
          <pc:sldMk cId="1438960530" sldId="286"/>
        </pc:sldMkLst>
        <pc:spChg chg="mod">
          <ac:chgData name="Adams, Elizabeth" userId="409db09f-7db2-4915-a7b5-7afe652a393a" providerId="ADAL" clId="{8A48298C-5FD4-4325-84D0-E6E9F43210F1}" dt="2022-12-05T14:39:31.291" v="4030" actId="20577"/>
          <ac:spMkLst>
            <pc:docMk/>
            <pc:sldMk cId="1438960530" sldId="286"/>
            <ac:spMk id="2" creationId="{B7B246DB-7135-453D-AB45-21224EE84C22}"/>
          </ac:spMkLst>
        </pc:spChg>
        <pc:graphicFrameChg chg="mod modGraphic">
          <ac:chgData name="Adams, Elizabeth" userId="409db09f-7db2-4915-a7b5-7afe652a393a" providerId="ADAL" clId="{8A48298C-5FD4-4325-84D0-E6E9F43210F1}" dt="2022-12-08T14:02:26.964" v="4542" actId="14100"/>
          <ac:graphicFrameMkLst>
            <pc:docMk/>
            <pc:sldMk cId="1438960530" sldId="286"/>
            <ac:graphicFrameMk id="4" creationId="{29F598B5-7053-410A-BCE2-535F85F30438}"/>
          </ac:graphicFrameMkLst>
        </pc:graphicFrameChg>
      </pc:sldChg>
      <pc:sldChg chg="modTransition">
        <pc:chgData name="Adams, Elizabeth" userId="409db09f-7db2-4915-a7b5-7afe652a393a" providerId="ADAL" clId="{8A48298C-5FD4-4325-84D0-E6E9F43210F1}" dt="2022-12-07T19:48:39.817" v="4228"/>
        <pc:sldMkLst>
          <pc:docMk/>
          <pc:sldMk cId="4182695755" sldId="288"/>
        </pc:sldMkLst>
      </pc:sldChg>
      <pc:sldChg chg="modSp mod modTransition">
        <pc:chgData name="Adams, Elizabeth" userId="409db09f-7db2-4915-a7b5-7afe652a393a" providerId="ADAL" clId="{8A48298C-5FD4-4325-84D0-E6E9F43210F1}" dt="2022-12-08T14:00:56.611" v="4538" actId="14100"/>
        <pc:sldMkLst>
          <pc:docMk/>
          <pc:sldMk cId="1791913191" sldId="289"/>
        </pc:sldMkLst>
        <pc:spChg chg="mod">
          <ac:chgData name="Adams, Elizabeth" userId="409db09f-7db2-4915-a7b5-7afe652a393a" providerId="ADAL" clId="{8A48298C-5FD4-4325-84D0-E6E9F43210F1}" dt="2022-12-08T14:00:56.611" v="4538" actId="14100"/>
          <ac:spMkLst>
            <pc:docMk/>
            <pc:sldMk cId="1791913191" sldId="289"/>
            <ac:spMk id="3" creationId="{59868517-8C10-4D2A-9840-2DB5E8CFF1E0}"/>
          </ac:spMkLst>
        </pc:spChg>
      </pc:sldChg>
      <pc:sldChg chg="modTransition setBg modNotes">
        <pc:chgData name="Adams, Elizabeth" userId="409db09f-7db2-4915-a7b5-7afe652a393a" providerId="ADAL" clId="{8A48298C-5FD4-4325-84D0-E6E9F43210F1}" dt="2022-12-08T12:57:51.301" v="4349"/>
        <pc:sldMkLst>
          <pc:docMk/>
          <pc:sldMk cId="2696491424" sldId="290"/>
        </pc:sldMkLst>
      </pc:sldChg>
      <pc:sldChg chg="modSp mod ord modTransition">
        <pc:chgData name="Adams, Elizabeth" userId="409db09f-7db2-4915-a7b5-7afe652a393a" providerId="ADAL" clId="{8A48298C-5FD4-4325-84D0-E6E9F43210F1}" dt="2022-12-08T13:51:32.487" v="4483" actId="20577"/>
        <pc:sldMkLst>
          <pc:docMk/>
          <pc:sldMk cId="1091834584" sldId="292"/>
        </pc:sldMkLst>
        <pc:spChg chg="mod">
          <ac:chgData name="Adams, Elizabeth" userId="409db09f-7db2-4915-a7b5-7afe652a393a" providerId="ADAL" clId="{8A48298C-5FD4-4325-84D0-E6E9F43210F1}" dt="2022-12-08T13:51:32.487" v="4483" actId="20577"/>
          <ac:spMkLst>
            <pc:docMk/>
            <pc:sldMk cId="1091834584" sldId="292"/>
            <ac:spMk id="3" creationId="{FBE8FEA6-58D1-4644-992E-89C432C6351E}"/>
          </ac:spMkLst>
        </pc:spChg>
      </pc:sldChg>
      <pc:sldChg chg="modTransition">
        <pc:chgData name="Adams, Elizabeth" userId="409db09f-7db2-4915-a7b5-7afe652a393a" providerId="ADAL" clId="{8A48298C-5FD4-4325-84D0-E6E9F43210F1}" dt="2022-12-07T19:48:39.817" v="4228"/>
        <pc:sldMkLst>
          <pc:docMk/>
          <pc:sldMk cId="306374745" sldId="294"/>
        </pc:sldMkLst>
      </pc:sldChg>
      <pc:sldChg chg="ord modTransition modNotes">
        <pc:chgData name="Adams, Elizabeth" userId="409db09f-7db2-4915-a7b5-7afe652a393a" providerId="ADAL" clId="{8A48298C-5FD4-4325-84D0-E6E9F43210F1}" dt="2022-12-08T12:57:51.301" v="4349"/>
        <pc:sldMkLst>
          <pc:docMk/>
          <pc:sldMk cId="2358636667" sldId="296"/>
        </pc:sldMkLst>
      </pc:sldChg>
      <pc:sldChg chg="modTransition">
        <pc:chgData name="Adams, Elizabeth" userId="409db09f-7db2-4915-a7b5-7afe652a393a" providerId="ADAL" clId="{8A48298C-5FD4-4325-84D0-E6E9F43210F1}" dt="2022-12-07T19:48:39.817" v="4228"/>
        <pc:sldMkLst>
          <pc:docMk/>
          <pc:sldMk cId="3617959867" sldId="297"/>
        </pc:sldMkLst>
      </pc:sldChg>
      <pc:sldChg chg="ord modTransition">
        <pc:chgData name="Adams, Elizabeth" userId="409db09f-7db2-4915-a7b5-7afe652a393a" providerId="ADAL" clId="{8A48298C-5FD4-4325-84D0-E6E9F43210F1}" dt="2022-12-07T19:48:39.817" v="4228"/>
        <pc:sldMkLst>
          <pc:docMk/>
          <pc:sldMk cId="1947119622" sldId="298"/>
        </pc:sldMkLst>
      </pc:sldChg>
      <pc:sldChg chg="modTransition">
        <pc:chgData name="Adams, Elizabeth" userId="409db09f-7db2-4915-a7b5-7afe652a393a" providerId="ADAL" clId="{8A48298C-5FD4-4325-84D0-E6E9F43210F1}" dt="2022-12-07T19:48:39.817" v="4228"/>
        <pc:sldMkLst>
          <pc:docMk/>
          <pc:sldMk cId="3833991082" sldId="299"/>
        </pc:sldMkLst>
      </pc:sldChg>
      <pc:sldChg chg="delSp mod modTransition">
        <pc:chgData name="Adams, Elizabeth" userId="409db09f-7db2-4915-a7b5-7afe652a393a" providerId="ADAL" clId="{8A48298C-5FD4-4325-84D0-E6E9F43210F1}" dt="2022-12-07T19:48:39.817" v="4228"/>
        <pc:sldMkLst>
          <pc:docMk/>
          <pc:sldMk cId="2359791390" sldId="300"/>
        </pc:sldMkLst>
        <pc:spChg chg="del">
          <ac:chgData name="Adams, Elizabeth" userId="409db09f-7db2-4915-a7b5-7afe652a393a" providerId="ADAL" clId="{8A48298C-5FD4-4325-84D0-E6E9F43210F1}" dt="2022-12-05T13:42:06.941" v="3" actId="21"/>
          <ac:spMkLst>
            <pc:docMk/>
            <pc:sldMk cId="2359791390" sldId="300"/>
            <ac:spMk id="9" creationId="{2CFEE04E-948C-7CD0-B4DE-D8582481764D}"/>
          </ac:spMkLst>
        </pc:spChg>
      </pc:sldChg>
      <pc:sldChg chg="addSp modSp mod modTransition">
        <pc:chgData name="Adams, Elizabeth" userId="409db09f-7db2-4915-a7b5-7afe652a393a" providerId="ADAL" clId="{8A48298C-5FD4-4325-84D0-E6E9F43210F1}" dt="2022-12-07T19:48:39.817" v="4228"/>
        <pc:sldMkLst>
          <pc:docMk/>
          <pc:sldMk cId="127924864" sldId="301"/>
        </pc:sldMkLst>
        <pc:spChg chg="add mod">
          <ac:chgData name="Adams, Elizabeth" userId="409db09f-7db2-4915-a7b5-7afe652a393a" providerId="ADAL" clId="{8A48298C-5FD4-4325-84D0-E6E9F43210F1}" dt="2022-12-05T15:02:53.036" v="4224" actId="14100"/>
          <ac:spMkLst>
            <pc:docMk/>
            <pc:sldMk cId="127924864" sldId="301"/>
            <ac:spMk id="3" creationId="{05D7B3F3-54DB-4743-06DD-4C9666D16F8F}"/>
          </ac:spMkLst>
        </pc:spChg>
      </pc:sldChg>
      <pc:sldChg chg="del">
        <pc:chgData name="Adams, Elizabeth" userId="409db09f-7db2-4915-a7b5-7afe652a393a" providerId="ADAL" clId="{8A48298C-5FD4-4325-84D0-E6E9F43210F1}" dt="2022-12-05T14:36:56.170" v="4006" actId="2696"/>
        <pc:sldMkLst>
          <pc:docMk/>
          <pc:sldMk cId="994144855" sldId="302"/>
        </pc:sldMkLst>
      </pc:sldChg>
      <pc:sldChg chg="del modTransition">
        <pc:chgData name="Adams, Elizabeth" userId="409db09f-7db2-4915-a7b5-7afe652a393a" providerId="ADAL" clId="{8A48298C-5FD4-4325-84D0-E6E9F43210F1}" dt="2022-12-08T14:02:49.195" v="4543" actId="2696"/>
        <pc:sldMkLst>
          <pc:docMk/>
          <pc:sldMk cId="2972640938" sldId="303"/>
        </pc:sldMkLst>
      </pc:sldChg>
      <pc:sldChg chg="modTransition">
        <pc:chgData name="Adams, Elizabeth" userId="409db09f-7db2-4915-a7b5-7afe652a393a" providerId="ADAL" clId="{8A48298C-5FD4-4325-84D0-E6E9F43210F1}" dt="2022-12-07T19:48:39.817" v="4228"/>
        <pc:sldMkLst>
          <pc:docMk/>
          <pc:sldMk cId="2699130926" sldId="305"/>
        </pc:sldMkLst>
      </pc:sldChg>
      <pc:sldChg chg="modTransition">
        <pc:chgData name="Adams, Elizabeth" userId="409db09f-7db2-4915-a7b5-7afe652a393a" providerId="ADAL" clId="{8A48298C-5FD4-4325-84D0-E6E9F43210F1}" dt="2022-12-07T19:48:39.817" v="4228"/>
        <pc:sldMkLst>
          <pc:docMk/>
          <pc:sldMk cId="3574310258" sldId="306"/>
        </pc:sldMkLst>
      </pc:sldChg>
      <pc:sldChg chg="modTransition">
        <pc:chgData name="Adams, Elizabeth" userId="409db09f-7db2-4915-a7b5-7afe652a393a" providerId="ADAL" clId="{8A48298C-5FD4-4325-84D0-E6E9F43210F1}" dt="2022-12-07T19:48:39.817" v="4228"/>
        <pc:sldMkLst>
          <pc:docMk/>
          <pc:sldMk cId="2001507389" sldId="307"/>
        </pc:sldMkLst>
      </pc:sldChg>
      <pc:sldChg chg="modTransition">
        <pc:chgData name="Adams, Elizabeth" userId="409db09f-7db2-4915-a7b5-7afe652a393a" providerId="ADAL" clId="{8A48298C-5FD4-4325-84D0-E6E9F43210F1}" dt="2022-12-07T19:48:39.817" v="4228"/>
        <pc:sldMkLst>
          <pc:docMk/>
          <pc:sldMk cId="1618338188" sldId="308"/>
        </pc:sldMkLst>
      </pc:sldChg>
      <pc:sldChg chg="modTransition">
        <pc:chgData name="Adams, Elizabeth" userId="409db09f-7db2-4915-a7b5-7afe652a393a" providerId="ADAL" clId="{8A48298C-5FD4-4325-84D0-E6E9F43210F1}" dt="2022-12-07T19:48:39.817" v="4228"/>
        <pc:sldMkLst>
          <pc:docMk/>
          <pc:sldMk cId="2912068030" sldId="309"/>
        </pc:sldMkLst>
      </pc:sldChg>
      <pc:sldChg chg="modTransition">
        <pc:chgData name="Adams, Elizabeth" userId="409db09f-7db2-4915-a7b5-7afe652a393a" providerId="ADAL" clId="{8A48298C-5FD4-4325-84D0-E6E9F43210F1}" dt="2022-12-07T19:48:39.817" v="4228"/>
        <pc:sldMkLst>
          <pc:docMk/>
          <pc:sldMk cId="4014524893" sldId="310"/>
        </pc:sldMkLst>
      </pc:sldChg>
      <pc:sldChg chg="modTransition">
        <pc:chgData name="Adams, Elizabeth" userId="409db09f-7db2-4915-a7b5-7afe652a393a" providerId="ADAL" clId="{8A48298C-5FD4-4325-84D0-E6E9F43210F1}" dt="2022-12-07T19:48:39.817" v="4228"/>
        <pc:sldMkLst>
          <pc:docMk/>
          <pc:sldMk cId="1893800178" sldId="311"/>
        </pc:sldMkLst>
      </pc:sldChg>
      <pc:sldChg chg="modTransition">
        <pc:chgData name="Adams, Elizabeth" userId="409db09f-7db2-4915-a7b5-7afe652a393a" providerId="ADAL" clId="{8A48298C-5FD4-4325-84D0-E6E9F43210F1}" dt="2022-12-07T19:48:39.817" v="4228"/>
        <pc:sldMkLst>
          <pc:docMk/>
          <pc:sldMk cId="346226106" sldId="312"/>
        </pc:sldMkLst>
      </pc:sldChg>
      <pc:sldChg chg="modTransition">
        <pc:chgData name="Adams, Elizabeth" userId="409db09f-7db2-4915-a7b5-7afe652a393a" providerId="ADAL" clId="{8A48298C-5FD4-4325-84D0-E6E9F43210F1}" dt="2022-12-07T19:48:39.817" v="4228"/>
        <pc:sldMkLst>
          <pc:docMk/>
          <pc:sldMk cId="867514076" sldId="313"/>
        </pc:sldMkLst>
      </pc:sldChg>
      <pc:sldChg chg="modTransition">
        <pc:chgData name="Adams, Elizabeth" userId="409db09f-7db2-4915-a7b5-7afe652a393a" providerId="ADAL" clId="{8A48298C-5FD4-4325-84D0-E6E9F43210F1}" dt="2022-12-07T19:48:39.817" v="4228"/>
        <pc:sldMkLst>
          <pc:docMk/>
          <pc:sldMk cId="3921885988" sldId="314"/>
        </pc:sldMkLst>
      </pc:sldChg>
      <pc:sldChg chg="modTransition">
        <pc:chgData name="Adams, Elizabeth" userId="409db09f-7db2-4915-a7b5-7afe652a393a" providerId="ADAL" clId="{8A48298C-5FD4-4325-84D0-E6E9F43210F1}" dt="2022-12-07T19:48:39.817" v="4228"/>
        <pc:sldMkLst>
          <pc:docMk/>
          <pc:sldMk cId="1574018525" sldId="315"/>
        </pc:sldMkLst>
      </pc:sldChg>
      <pc:sldChg chg="modTransition">
        <pc:chgData name="Adams, Elizabeth" userId="409db09f-7db2-4915-a7b5-7afe652a393a" providerId="ADAL" clId="{8A48298C-5FD4-4325-84D0-E6E9F43210F1}" dt="2022-12-07T19:48:39.817" v="4228"/>
        <pc:sldMkLst>
          <pc:docMk/>
          <pc:sldMk cId="3273349010" sldId="316"/>
        </pc:sldMkLst>
      </pc:sldChg>
      <pc:sldChg chg="modTransition">
        <pc:chgData name="Adams, Elizabeth" userId="409db09f-7db2-4915-a7b5-7afe652a393a" providerId="ADAL" clId="{8A48298C-5FD4-4325-84D0-E6E9F43210F1}" dt="2022-12-07T19:48:39.817" v="4228"/>
        <pc:sldMkLst>
          <pc:docMk/>
          <pc:sldMk cId="1470695129" sldId="317"/>
        </pc:sldMkLst>
      </pc:sldChg>
      <pc:sldChg chg="addSp delSp modSp new mod modTransition setBg setClrOvrMap">
        <pc:chgData name="Adams, Elizabeth" userId="409db09f-7db2-4915-a7b5-7afe652a393a" providerId="ADAL" clId="{8A48298C-5FD4-4325-84D0-E6E9F43210F1}" dt="2022-12-08T13:48:49.458" v="4453"/>
        <pc:sldMkLst>
          <pc:docMk/>
          <pc:sldMk cId="341048484" sldId="318"/>
        </pc:sldMkLst>
        <pc:spChg chg="add del mod">
          <ac:chgData name="Adams, Elizabeth" userId="409db09f-7db2-4915-a7b5-7afe652a393a" providerId="ADAL" clId="{8A48298C-5FD4-4325-84D0-E6E9F43210F1}" dt="2022-12-07T20:00:40.856" v="4229" actId="26606"/>
          <ac:spMkLst>
            <pc:docMk/>
            <pc:sldMk cId="341048484" sldId="318"/>
            <ac:spMk id="2" creationId="{E1E0E4E5-3AE6-AAE1-D59A-EA816693D0A0}"/>
          </ac:spMkLst>
        </pc:spChg>
        <pc:spChg chg="add mod">
          <ac:chgData name="Adams, Elizabeth" userId="409db09f-7db2-4915-a7b5-7afe652a393a" providerId="ADAL" clId="{8A48298C-5FD4-4325-84D0-E6E9F43210F1}" dt="2022-12-07T20:02:57.318" v="4300" actId="26606"/>
          <ac:spMkLst>
            <pc:docMk/>
            <pc:sldMk cId="341048484" sldId="318"/>
            <ac:spMk id="3" creationId="{B3D6F758-7E98-C74A-5610-F8A28B822DF1}"/>
          </ac:spMkLst>
        </pc:spChg>
        <pc:spChg chg="add del">
          <ac:chgData name="Adams, Elizabeth" userId="409db09f-7db2-4915-a7b5-7afe652a393a" providerId="ADAL" clId="{8A48298C-5FD4-4325-84D0-E6E9F43210F1}" dt="2022-12-05T13:47:55.924" v="419" actId="26606"/>
          <ac:spMkLst>
            <pc:docMk/>
            <pc:sldMk cId="341048484" sldId="318"/>
            <ac:spMk id="9" creationId="{F23306E6-5D0B-439F-BB88-7F1CEA89BD63}"/>
          </ac:spMkLst>
        </pc:spChg>
        <pc:spChg chg="add del">
          <ac:chgData name="Adams, Elizabeth" userId="409db09f-7db2-4915-a7b5-7afe652a393a" providerId="ADAL" clId="{8A48298C-5FD4-4325-84D0-E6E9F43210F1}" dt="2022-12-05T13:47:55.924" v="419" actId="26606"/>
          <ac:spMkLst>
            <pc:docMk/>
            <pc:sldMk cId="341048484" sldId="318"/>
            <ac:spMk id="15" creationId="{F63C748C-967B-4A7B-A90F-3EDD0F485AC6}"/>
          </ac:spMkLst>
        </pc:spChg>
        <pc:spChg chg="add del">
          <ac:chgData name="Adams, Elizabeth" userId="409db09f-7db2-4915-a7b5-7afe652a393a" providerId="ADAL" clId="{8A48298C-5FD4-4325-84D0-E6E9F43210F1}" dt="2022-12-05T13:47:55.924" v="419" actId="26606"/>
          <ac:spMkLst>
            <pc:docMk/>
            <pc:sldMk cId="341048484" sldId="318"/>
            <ac:spMk id="17" creationId="{96FE7134-47B1-4BFF-93CB-669E11257454}"/>
          </ac:spMkLst>
        </pc:spChg>
        <pc:spChg chg="add del">
          <ac:chgData name="Adams, Elizabeth" userId="409db09f-7db2-4915-a7b5-7afe652a393a" providerId="ADAL" clId="{8A48298C-5FD4-4325-84D0-E6E9F43210F1}" dt="2022-12-05T13:47:55.924" v="419" actId="26606"/>
          <ac:spMkLst>
            <pc:docMk/>
            <pc:sldMk cId="341048484" sldId="318"/>
            <ac:spMk id="19" creationId="{C0143637-4934-44E4-B909-BAF1E7B27972}"/>
          </ac:spMkLst>
        </pc:spChg>
        <pc:spChg chg="add del">
          <ac:chgData name="Adams, Elizabeth" userId="409db09f-7db2-4915-a7b5-7afe652a393a" providerId="ADAL" clId="{8A48298C-5FD4-4325-84D0-E6E9F43210F1}" dt="2022-12-07T20:00:40.856" v="4229" actId="26606"/>
          <ac:spMkLst>
            <pc:docMk/>
            <pc:sldMk cId="341048484" sldId="318"/>
            <ac:spMk id="26" creationId="{F23306E6-5D0B-439F-BB88-7F1CEA89BD63}"/>
          </ac:spMkLst>
        </pc:spChg>
        <pc:spChg chg="add del">
          <ac:chgData name="Adams, Elizabeth" userId="409db09f-7db2-4915-a7b5-7afe652a393a" providerId="ADAL" clId="{8A48298C-5FD4-4325-84D0-E6E9F43210F1}" dt="2022-12-07T20:00:40.856" v="4229" actId="26606"/>
          <ac:spMkLst>
            <pc:docMk/>
            <pc:sldMk cId="341048484" sldId="318"/>
            <ac:spMk id="32" creationId="{0216D9FD-860F-4F5C-8D9B-CE7002071D21}"/>
          </ac:spMkLst>
        </pc:spChg>
        <pc:spChg chg="add del">
          <ac:chgData name="Adams, Elizabeth" userId="409db09f-7db2-4915-a7b5-7afe652a393a" providerId="ADAL" clId="{8A48298C-5FD4-4325-84D0-E6E9F43210F1}" dt="2022-12-07T20:00:40.856" v="4229" actId="26606"/>
          <ac:spMkLst>
            <pc:docMk/>
            <pc:sldMk cId="341048484" sldId="318"/>
            <ac:spMk id="34" creationId="{6A357C3F-AE2D-4E27-9611-0828B603AF48}"/>
          </ac:spMkLst>
        </pc:spChg>
        <pc:spChg chg="add del">
          <ac:chgData name="Adams, Elizabeth" userId="409db09f-7db2-4915-a7b5-7afe652a393a" providerId="ADAL" clId="{8A48298C-5FD4-4325-84D0-E6E9F43210F1}" dt="2022-12-07T20:00:40.856" v="4229" actId="26606"/>
          <ac:spMkLst>
            <pc:docMk/>
            <pc:sldMk cId="341048484" sldId="318"/>
            <ac:spMk id="38" creationId="{8D074069-7026-466C-B495-20FB9578CFBB}"/>
          </ac:spMkLst>
        </pc:spChg>
        <pc:spChg chg="add del">
          <ac:chgData name="Adams, Elizabeth" userId="409db09f-7db2-4915-a7b5-7afe652a393a" providerId="ADAL" clId="{8A48298C-5FD4-4325-84D0-E6E9F43210F1}" dt="2022-12-07T20:02:57.318" v="4300" actId="26606"/>
          <ac:spMkLst>
            <pc:docMk/>
            <pc:sldMk cId="341048484" sldId="318"/>
            <ac:spMk id="46" creationId="{A01B9BFB-0E23-404F-936C-2681B3883A7F}"/>
          </ac:spMkLst>
        </pc:spChg>
        <pc:spChg chg="add del">
          <ac:chgData name="Adams, Elizabeth" userId="409db09f-7db2-4915-a7b5-7afe652a393a" providerId="ADAL" clId="{8A48298C-5FD4-4325-84D0-E6E9F43210F1}" dt="2022-12-07T20:02:57.318" v="4300" actId="26606"/>
          <ac:spMkLst>
            <pc:docMk/>
            <pc:sldMk cId="341048484" sldId="318"/>
            <ac:spMk id="52" creationId="{F545E06B-29C0-4F08-9F61-140CD1A7A7F9}"/>
          </ac:spMkLst>
        </pc:spChg>
        <pc:spChg chg="add del">
          <ac:chgData name="Adams, Elizabeth" userId="409db09f-7db2-4915-a7b5-7afe652a393a" providerId="ADAL" clId="{8A48298C-5FD4-4325-84D0-E6E9F43210F1}" dt="2022-12-07T20:02:57.318" v="4300" actId="26606"/>
          <ac:spMkLst>
            <pc:docMk/>
            <pc:sldMk cId="341048484" sldId="318"/>
            <ac:spMk id="54" creationId="{66E54A31-B091-4774-BDD5-9F726783EAB8}"/>
          </ac:spMkLst>
        </pc:spChg>
        <pc:spChg chg="add del">
          <ac:chgData name="Adams, Elizabeth" userId="409db09f-7db2-4915-a7b5-7afe652a393a" providerId="ADAL" clId="{8A48298C-5FD4-4325-84D0-E6E9F43210F1}" dt="2022-12-07T20:02:57.318" v="4300" actId="26606"/>
          <ac:spMkLst>
            <pc:docMk/>
            <pc:sldMk cId="341048484" sldId="318"/>
            <ac:spMk id="58" creationId="{565909D0-D2D2-46A8-8332-49E6173A4B33}"/>
          </ac:spMkLst>
        </pc:spChg>
        <pc:spChg chg="add">
          <ac:chgData name="Adams, Elizabeth" userId="409db09f-7db2-4915-a7b5-7afe652a393a" providerId="ADAL" clId="{8A48298C-5FD4-4325-84D0-E6E9F43210F1}" dt="2022-12-07T20:02:57.318" v="4300" actId="26606"/>
          <ac:spMkLst>
            <pc:docMk/>
            <pc:sldMk cId="341048484" sldId="318"/>
            <ac:spMk id="69" creationId="{A01B9BFB-0E23-404F-936C-2681B3883A7F}"/>
          </ac:spMkLst>
        </pc:spChg>
        <pc:graphicFrameChg chg="add mod ord modGraphic">
          <ac:chgData name="Adams, Elizabeth" userId="409db09f-7db2-4915-a7b5-7afe652a393a" providerId="ADAL" clId="{8A48298C-5FD4-4325-84D0-E6E9F43210F1}" dt="2022-12-08T13:48:49.458" v="4453"/>
          <ac:graphicFrameMkLst>
            <pc:docMk/>
            <pc:sldMk cId="341048484" sldId="318"/>
            <ac:graphicFrameMk id="40" creationId="{C1EB2E38-9544-2E26-CC83-A6B02F0494B5}"/>
          </ac:graphicFrameMkLst>
        </pc:graphicFrameChg>
        <pc:picChg chg="add del">
          <ac:chgData name="Adams, Elizabeth" userId="409db09f-7db2-4915-a7b5-7afe652a393a" providerId="ADAL" clId="{8A48298C-5FD4-4325-84D0-E6E9F43210F1}" dt="2022-12-05T13:47:55.924" v="419" actId="26606"/>
          <ac:picMkLst>
            <pc:docMk/>
            <pc:sldMk cId="341048484" sldId="318"/>
            <ac:picMk id="7" creationId="{F28373B5-F4E4-4102-9D27-E17631B4C7A8}"/>
          </ac:picMkLst>
        </pc:picChg>
        <pc:picChg chg="add del">
          <ac:chgData name="Adams, Elizabeth" userId="409db09f-7db2-4915-a7b5-7afe652a393a" providerId="ADAL" clId="{8A48298C-5FD4-4325-84D0-E6E9F43210F1}" dt="2022-12-05T13:47:55.924" v="419" actId="26606"/>
          <ac:picMkLst>
            <pc:docMk/>
            <pc:sldMk cId="341048484" sldId="318"/>
            <ac:picMk id="13" creationId="{FF1DEE04-57A9-4F64-958D-D1D4941EF5A5}"/>
          </ac:picMkLst>
        </pc:picChg>
        <pc:picChg chg="add del">
          <ac:chgData name="Adams, Elizabeth" userId="409db09f-7db2-4915-a7b5-7afe652a393a" providerId="ADAL" clId="{8A48298C-5FD4-4325-84D0-E6E9F43210F1}" dt="2022-12-07T20:00:40.856" v="4229" actId="26606"/>
          <ac:picMkLst>
            <pc:docMk/>
            <pc:sldMk cId="341048484" sldId="318"/>
            <ac:picMk id="24" creationId="{F28373B5-F4E4-4102-9D27-E17631B4C7A8}"/>
          </ac:picMkLst>
        </pc:picChg>
        <pc:picChg chg="add del">
          <ac:chgData name="Adams, Elizabeth" userId="409db09f-7db2-4915-a7b5-7afe652a393a" providerId="ADAL" clId="{8A48298C-5FD4-4325-84D0-E6E9F43210F1}" dt="2022-12-07T20:00:40.856" v="4229" actId="26606"/>
          <ac:picMkLst>
            <pc:docMk/>
            <pc:sldMk cId="341048484" sldId="318"/>
            <ac:picMk id="30" creationId="{FF1DEE04-57A9-4F64-958D-D1D4941EF5A5}"/>
          </ac:picMkLst>
        </pc:picChg>
        <pc:picChg chg="add del">
          <ac:chgData name="Adams, Elizabeth" userId="409db09f-7db2-4915-a7b5-7afe652a393a" providerId="ADAL" clId="{8A48298C-5FD4-4325-84D0-E6E9F43210F1}" dt="2022-12-07T20:00:40.856" v="4229" actId="26606"/>
          <ac:picMkLst>
            <pc:docMk/>
            <pc:sldMk cId="341048484" sldId="318"/>
            <ac:picMk id="36" creationId="{E8F81944-7799-4F49-BC71-540ABE90EF90}"/>
          </ac:picMkLst>
        </pc:picChg>
        <pc:picChg chg="add del">
          <ac:chgData name="Adams, Elizabeth" userId="409db09f-7db2-4915-a7b5-7afe652a393a" providerId="ADAL" clId="{8A48298C-5FD4-4325-84D0-E6E9F43210F1}" dt="2022-12-07T20:02:57.318" v="4300" actId="26606"/>
          <ac:picMkLst>
            <pc:docMk/>
            <pc:sldMk cId="341048484" sldId="318"/>
            <ac:picMk id="44" creationId="{B13EE355-0D4C-4D91-8AE1-2876567D12C5}"/>
          </ac:picMkLst>
        </pc:picChg>
        <pc:picChg chg="add del">
          <ac:chgData name="Adams, Elizabeth" userId="409db09f-7db2-4915-a7b5-7afe652a393a" providerId="ADAL" clId="{8A48298C-5FD4-4325-84D0-E6E9F43210F1}" dt="2022-12-07T20:02:57.318" v="4300" actId="26606"/>
          <ac:picMkLst>
            <pc:docMk/>
            <pc:sldMk cId="341048484" sldId="318"/>
            <ac:picMk id="50" creationId="{8FB62CA7-7168-452A-8E46-BFE14ECFBF8D}"/>
          </ac:picMkLst>
        </pc:picChg>
        <pc:picChg chg="add del">
          <ac:chgData name="Adams, Elizabeth" userId="409db09f-7db2-4915-a7b5-7afe652a393a" providerId="ADAL" clId="{8A48298C-5FD4-4325-84D0-E6E9F43210F1}" dt="2022-12-07T20:02:57.318" v="4300" actId="26606"/>
          <ac:picMkLst>
            <pc:docMk/>
            <pc:sldMk cId="341048484" sldId="318"/>
            <ac:picMk id="62" creationId="{AFEA4BCF-1CF9-4959-A2D8-A97926D25B81}"/>
          </ac:picMkLst>
        </pc:picChg>
        <pc:picChg chg="add">
          <ac:chgData name="Adams, Elizabeth" userId="409db09f-7db2-4915-a7b5-7afe652a393a" providerId="ADAL" clId="{8A48298C-5FD4-4325-84D0-E6E9F43210F1}" dt="2022-12-07T20:02:57.318" v="4300" actId="26606"/>
          <ac:picMkLst>
            <pc:docMk/>
            <pc:sldMk cId="341048484" sldId="318"/>
            <ac:picMk id="67" creationId="{B13EE355-0D4C-4D91-8AE1-2876567D12C5}"/>
          </ac:picMkLst>
        </pc:picChg>
        <pc:picChg chg="add">
          <ac:chgData name="Adams, Elizabeth" userId="409db09f-7db2-4915-a7b5-7afe652a393a" providerId="ADAL" clId="{8A48298C-5FD4-4325-84D0-E6E9F43210F1}" dt="2022-12-07T20:02:57.318" v="4300" actId="26606"/>
          <ac:picMkLst>
            <pc:docMk/>
            <pc:sldMk cId="341048484" sldId="318"/>
            <ac:picMk id="73" creationId="{8FB62CA7-7168-452A-8E46-BFE14ECFBF8D}"/>
          </ac:picMkLst>
        </pc:picChg>
        <pc:cxnChg chg="add del">
          <ac:chgData name="Adams, Elizabeth" userId="409db09f-7db2-4915-a7b5-7afe652a393a" providerId="ADAL" clId="{8A48298C-5FD4-4325-84D0-E6E9F43210F1}" dt="2022-12-05T13:47:55.924" v="419" actId="26606"/>
          <ac:cxnSpMkLst>
            <pc:docMk/>
            <pc:sldMk cId="341048484" sldId="318"/>
            <ac:cxnSpMk id="11" creationId="{23D9016E-713D-40ED-A242-4F407E905380}"/>
          </ac:cxnSpMkLst>
        </pc:cxnChg>
        <pc:cxnChg chg="add del">
          <ac:chgData name="Adams, Elizabeth" userId="409db09f-7db2-4915-a7b5-7afe652a393a" providerId="ADAL" clId="{8A48298C-5FD4-4325-84D0-E6E9F43210F1}" dt="2022-12-07T20:00:40.856" v="4229" actId="26606"/>
          <ac:cxnSpMkLst>
            <pc:docMk/>
            <pc:sldMk cId="341048484" sldId="318"/>
            <ac:cxnSpMk id="28" creationId="{23D9016E-713D-40ED-A242-4F407E905380}"/>
          </ac:cxnSpMkLst>
        </pc:cxnChg>
        <pc:cxnChg chg="add del">
          <ac:chgData name="Adams, Elizabeth" userId="409db09f-7db2-4915-a7b5-7afe652a393a" providerId="ADAL" clId="{8A48298C-5FD4-4325-84D0-E6E9F43210F1}" dt="2022-12-07T20:02:57.318" v="4300" actId="26606"/>
          <ac:cxnSpMkLst>
            <pc:docMk/>
            <pc:sldMk cId="341048484" sldId="318"/>
            <ac:cxnSpMk id="48" creationId="{CA188135-D6F0-4A77-85B9-2E45772B344E}"/>
          </ac:cxnSpMkLst>
        </pc:cxnChg>
        <pc:cxnChg chg="add del">
          <ac:chgData name="Adams, Elizabeth" userId="409db09f-7db2-4915-a7b5-7afe652a393a" providerId="ADAL" clId="{8A48298C-5FD4-4325-84D0-E6E9F43210F1}" dt="2022-12-07T20:02:57.318" v="4300" actId="26606"/>
          <ac:cxnSpMkLst>
            <pc:docMk/>
            <pc:sldMk cId="341048484" sldId="318"/>
            <ac:cxnSpMk id="56" creationId="{424E0E46-9D8A-46BA-8EF9-FC43A7EE7AE7}"/>
          </ac:cxnSpMkLst>
        </pc:cxnChg>
        <pc:cxnChg chg="add del">
          <ac:chgData name="Adams, Elizabeth" userId="409db09f-7db2-4915-a7b5-7afe652a393a" providerId="ADAL" clId="{8A48298C-5FD4-4325-84D0-E6E9F43210F1}" dt="2022-12-07T20:02:57.318" v="4300" actId="26606"/>
          <ac:cxnSpMkLst>
            <pc:docMk/>
            <pc:sldMk cId="341048484" sldId="318"/>
            <ac:cxnSpMk id="60" creationId="{F3D2EAFB-E46A-4A8C-9E83-AF5286317C15}"/>
          </ac:cxnSpMkLst>
        </pc:cxnChg>
        <pc:cxnChg chg="add">
          <ac:chgData name="Adams, Elizabeth" userId="409db09f-7db2-4915-a7b5-7afe652a393a" providerId="ADAL" clId="{8A48298C-5FD4-4325-84D0-E6E9F43210F1}" dt="2022-12-07T20:02:57.318" v="4300" actId="26606"/>
          <ac:cxnSpMkLst>
            <pc:docMk/>
            <pc:sldMk cId="341048484" sldId="318"/>
            <ac:cxnSpMk id="71" creationId="{CA188135-D6F0-4A77-85B9-2E45772B344E}"/>
          </ac:cxnSpMkLst>
        </pc:cxnChg>
      </pc:sldChg>
      <pc:sldChg chg="addSp delSp modSp new mod modTransition setBg">
        <pc:chgData name="Adams, Elizabeth" userId="409db09f-7db2-4915-a7b5-7afe652a393a" providerId="ADAL" clId="{8A48298C-5FD4-4325-84D0-E6E9F43210F1}" dt="2022-12-07T19:48:39.817" v="4228"/>
        <pc:sldMkLst>
          <pc:docMk/>
          <pc:sldMk cId="49527580" sldId="319"/>
        </pc:sldMkLst>
        <pc:spChg chg="add del mod">
          <ac:chgData name="Adams, Elizabeth" userId="409db09f-7db2-4915-a7b5-7afe652a393a" providerId="ADAL" clId="{8A48298C-5FD4-4325-84D0-E6E9F43210F1}" dt="2022-12-05T13:51:20.996" v="770" actId="26606"/>
          <ac:spMkLst>
            <pc:docMk/>
            <pc:sldMk cId="49527580" sldId="319"/>
            <ac:spMk id="2" creationId="{6ECFDCA6-B184-53FE-FE88-0DC032C58FB8}"/>
          </ac:spMkLst>
        </pc:spChg>
        <pc:spChg chg="add">
          <ac:chgData name="Adams, Elizabeth" userId="409db09f-7db2-4915-a7b5-7afe652a393a" providerId="ADAL" clId="{8A48298C-5FD4-4325-84D0-E6E9F43210F1}" dt="2022-12-05T13:51:20.996" v="770" actId="26606"/>
          <ac:spMkLst>
            <pc:docMk/>
            <pc:sldMk cId="49527580" sldId="319"/>
            <ac:spMk id="10" creationId="{A01B9BFB-0E23-404F-936C-2681B3883A7F}"/>
          </ac:spMkLst>
        </pc:spChg>
        <pc:spChg chg="add">
          <ac:chgData name="Adams, Elizabeth" userId="409db09f-7db2-4915-a7b5-7afe652a393a" providerId="ADAL" clId="{8A48298C-5FD4-4325-84D0-E6E9F43210F1}" dt="2022-12-05T13:51:20.996" v="770" actId="26606"/>
          <ac:spMkLst>
            <pc:docMk/>
            <pc:sldMk cId="49527580" sldId="319"/>
            <ac:spMk id="16" creationId="{F545E06B-29C0-4F08-9F61-140CD1A7A7F9}"/>
          </ac:spMkLst>
        </pc:spChg>
        <pc:spChg chg="add">
          <ac:chgData name="Adams, Elizabeth" userId="409db09f-7db2-4915-a7b5-7afe652a393a" providerId="ADAL" clId="{8A48298C-5FD4-4325-84D0-E6E9F43210F1}" dt="2022-12-05T13:51:20.996" v="770" actId="26606"/>
          <ac:spMkLst>
            <pc:docMk/>
            <pc:sldMk cId="49527580" sldId="319"/>
            <ac:spMk id="18" creationId="{66E54A31-B091-4774-BDD5-9F726783EAB8}"/>
          </ac:spMkLst>
        </pc:spChg>
        <pc:spChg chg="add">
          <ac:chgData name="Adams, Elizabeth" userId="409db09f-7db2-4915-a7b5-7afe652a393a" providerId="ADAL" clId="{8A48298C-5FD4-4325-84D0-E6E9F43210F1}" dt="2022-12-05T13:51:20.996" v="770" actId="26606"/>
          <ac:spMkLst>
            <pc:docMk/>
            <pc:sldMk cId="49527580" sldId="319"/>
            <ac:spMk id="22" creationId="{565909D0-D2D2-46A8-8332-49E6173A4B33}"/>
          </ac:spMkLst>
        </pc:spChg>
        <pc:graphicFrameChg chg="add mod">
          <ac:chgData name="Adams, Elizabeth" userId="409db09f-7db2-4915-a7b5-7afe652a393a" providerId="ADAL" clId="{8A48298C-5FD4-4325-84D0-E6E9F43210F1}" dt="2022-12-05T13:51:29.873" v="771"/>
          <ac:graphicFrameMkLst>
            <pc:docMk/>
            <pc:sldMk cId="49527580" sldId="319"/>
            <ac:graphicFrameMk id="4" creationId="{549A0407-DB77-DD40-17A3-F17196AC99C4}"/>
          </ac:graphicFrameMkLst>
        </pc:graphicFrameChg>
        <pc:picChg chg="add">
          <ac:chgData name="Adams, Elizabeth" userId="409db09f-7db2-4915-a7b5-7afe652a393a" providerId="ADAL" clId="{8A48298C-5FD4-4325-84D0-E6E9F43210F1}" dt="2022-12-05T13:51:20.996" v="770" actId="26606"/>
          <ac:picMkLst>
            <pc:docMk/>
            <pc:sldMk cId="49527580" sldId="319"/>
            <ac:picMk id="8" creationId="{B13EE355-0D4C-4D91-8AE1-2876567D12C5}"/>
          </ac:picMkLst>
        </pc:picChg>
        <pc:picChg chg="add">
          <ac:chgData name="Adams, Elizabeth" userId="409db09f-7db2-4915-a7b5-7afe652a393a" providerId="ADAL" clId="{8A48298C-5FD4-4325-84D0-E6E9F43210F1}" dt="2022-12-05T13:51:20.996" v="770" actId="26606"/>
          <ac:picMkLst>
            <pc:docMk/>
            <pc:sldMk cId="49527580" sldId="319"/>
            <ac:picMk id="14" creationId="{8FB62CA7-7168-452A-8E46-BFE14ECFBF8D}"/>
          </ac:picMkLst>
        </pc:picChg>
        <pc:picChg chg="add">
          <ac:chgData name="Adams, Elizabeth" userId="409db09f-7db2-4915-a7b5-7afe652a393a" providerId="ADAL" clId="{8A48298C-5FD4-4325-84D0-E6E9F43210F1}" dt="2022-12-05T13:51:20.996" v="770" actId="26606"/>
          <ac:picMkLst>
            <pc:docMk/>
            <pc:sldMk cId="49527580" sldId="319"/>
            <ac:picMk id="26" creationId="{AFEA4BCF-1CF9-4959-A2D8-A97926D25B81}"/>
          </ac:picMkLst>
        </pc:picChg>
        <pc:cxnChg chg="add">
          <ac:chgData name="Adams, Elizabeth" userId="409db09f-7db2-4915-a7b5-7afe652a393a" providerId="ADAL" clId="{8A48298C-5FD4-4325-84D0-E6E9F43210F1}" dt="2022-12-05T13:51:20.996" v="770" actId="26606"/>
          <ac:cxnSpMkLst>
            <pc:docMk/>
            <pc:sldMk cId="49527580" sldId="319"/>
            <ac:cxnSpMk id="12" creationId="{CA188135-D6F0-4A77-85B9-2E45772B344E}"/>
          </ac:cxnSpMkLst>
        </pc:cxnChg>
        <pc:cxnChg chg="add">
          <ac:chgData name="Adams, Elizabeth" userId="409db09f-7db2-4915-a7b5-7afe652a393a" providerId="ADAL" clId="{8A48298C-5FD4-4325-84D0-E6E9F43210F1}" dt="2022-12-05T13:51:20.996" v="770" actId="26606"/>
          <ac:cxnSpMkLst>
            <pc:docMk/>
            <pc:sldMk cId="49527580" sldId="319"/>
            <ac:cxnSpMk id="20" creationId="{424E0E46-9D8A-46BA-8EF9-FC43A7EE7AE7}"/>
          </ac:cxnSpMkLst>
        </pc:cxnChg>
        <pc:cxnChg chg="add">
          <ac:chgData name="Adams, Elizabeth" userId="409db09f-7db2-4915-a7b5-7afe652a393a" providerId="ADAL" clId="{8A48298C-5FD4-4325-84D0-E6E9F43210F1}" dt="2022-12-05T13:51:20.996" v="770" actId="26606"/>
          <ac:cxnSpMkLst>
            <pc:docMk/>
            <pc:sldMk cId="49527580" sldId="319"/>
            <ac:cxnSpMk id="24" creationId="{F3D2EAFB-E46A-4A8C-9E83-AF5286317C15}"/>
          </ac:cxnSpMkLst>
        </pc:cxnChg>
      </pc:sldChg>
      <pc:sldChg chg="addSp delSp modSp new mod modTransition setBg">
        <pc:chgData name="Adams, Elizabeth" userId="409db09f-7db2-4915-a7b5-7afe652a393a" providerId="ADAL" clId="{8A48298C-5FD4-4325-84D0-E6E9F43210F1}" dt="2022-12-08T13:50:12.231" v="4479" actId="20577"/>
        <pc:sldMkLst>
          <pc:docMk/>
          <pc:sldMk cId="2172229691" sldId="320"/>
        </pc:sldMkLst>
        <pc:spChg chg="add mod">
          <ac:chgData name="Adams, Elizabeth" userId="409db09f-7db2-4915-a7b5-7afe652a393a" providerId="ADAL" clId="{8A48298C-5FD4-4325-84D0-E6E9F43210F1}" dt="2022-12-07T20:05:38.826" v="4322" actId="1076"/>
          <ac:spMkLst>
            <pc:docMk/>
            <pc:sldMk cId="2172229691" sldId="320"/>
            <ac:spMk id="2" creationId="{6EA77C63-9D25-EDBA-6304-62D95ED271A8}"/>
          </ac:spMkLst>
        </pc:spChg>
        <pc:spChg chg="add mod">
          <ac:chgData name="Adams, Elizabeth" userId="409db09f-7db2-4915-a7b5-7afe652a393a" providerId="ADAL" clId="{8A48298C-5FD4-4325-84D0-E6E9F43210F1}" dt="2022-12-08T13:50:12.231" v="4479" actId="20577"/>
          <ac:spMkLst>
            <pc:docMk/>
            <pc:sldMk cId="2172229691" sldId="320"/>
            <ac:spMk id="3" creationId="{EA4B8188-A4C7-4FF7-987A-F2267D36B45A}"/>
          </ac:spMkLst>
        </pc:spChg>
        <pc:spChg chg="add del mod">
          <ac:chgData name="Adams, Elizabeth" userId="409db09f-7db2-4915-a7b5-7afe652a393a" providerId="ADAL" clId="{8A48298C-5FD4-4325-84D0-E6E9F43210F1}" dt="2022-12-07T20:05:29.874" v="4321" actId="26606"/>
          <ac:spMkLst>
            <pc:docMk/>
            <pc:sldMk cId="2172229691" sldId="320"/>
            <ac:spMk id="4" creationId="{0033F6FC-AA34-E120-594D-2378F5450AC2}"/>
          </ac:spMkLst>
        </pc:spChg>
        <pc:spChg chg="add">
          <ac:chgData name="Adams, Elizabeth" userId="409db09f-7db2-4915-a7b5-7afe652a393a" providerId="ADAL" clId="{8A48298C-5FD4-4325-84D0-E6E9F43210F1}" dt="2022-12-07T20:05:29.874" v="4321" actId="26606"/>
          <ac:spMkLst>
            <pc:docMk/>
            <pc:sldMk cId="2172229691" sldId="320"/>
            <ac:spMk id="12" creationId="{A01B9BFB-0E23-404F-936C-2681B3883A7F}"/>
          </ac:spMkLst>
        </pc:spChg>
        <pc:graphicFrameChg chg="add">
          <ac:chgData name="Adams, Elizabeth" userId="409db09f-7db2-4915-a7b5-7afe652a393a" providerId="ADAL" clId="{8A48298C-5FD4-4325-84D0-E6E9F43210F1}" dt="2022-12-07T20:05:29.874" v="4321" actId="26606"/>
          <ac:graphicFrameMkLst>
            <pc:docMk/>
            <pc:sldMk cId="2172229691" sldId="320"/>
            <ac:graphicFrameMk id="6" creationId="{6FF14A1A-DCD6-813C-701E-44A8CB5DADE5}"/>
          </ac:graphicFrameMkLst>
        </pc:graphicFrameChg>
        <pc:picChg chg="add">
          <ac:chgData name="Adams, Elizabeth" userId="409db09f-7db2-4915-a7b5-7afe652a393a" providerId="ADAL" clId="{8A48298C-5FD4-4325-84D0-E6E9F43210F1}" dt="2022-12-07T20:05:29.874" v="4321" actId="26606"/>
          <ac:picMkLst>
            <pc:docMk/>
            <pc:sldMk cId="2172229691" sldId="320"/>
            <ac:picMk id="10" creationId="{B13EE355-0D4C-4D91-8AE1-2876567D12C5}"/>
          </ac:picMkLst>
        </pc:picChg>
        <pc:picChg chg="add">
          <ac:chgData name="Adams, Elizabeth" userId="409db09f-7db2-4915-a7b5-7afe652a393a" providerId="ADAL" clId="{8A48298C-5FD4-4325-84D0-E6E9F43210F1}" dt="2022-12-07T20:05:29.874" v="4321" actId="26606"/>
          <ac:picMkLst>
            <pc:docMk/>
            <pc:sldMk cId="2172229691" sldId="320"/>
            <ac:picMk id="16" creationId="{8FB62CA7-7168-452A-8E46-BFE14ECFBF8D}"/>
          </ac:picMkLst>
        </pc:picChg>
        <pc:cxnChg chg="add">
          <ac:chgData name="Adams, Elizabeth" userId="409db09f-7db2-4915-a7b5-7afe652a393a" providerId="ADAL" clId="{8A48298C-5FD4-4325-84D0-E6E9F43210F1}" dt="2022-12-07T20:05:29.874" v="4321" actId="26606"/>
          <ac:cxnSpMkLst>
            <pc:docMk/>
            <pc:sldMk cId="2172229691" sldId="320"/>
            <ac:cxnSpMk id="14" creationId="{CA188135-D6F0-4A77-85B9-2E45772B344E}"/>
          </ac:cxnSpMkLst>
        </pc:cxnChg>
      </pc:sldChg>
      <pc:sldChg chg="addSp delSp modSp new mod modTransition setBg setClrOvrMap">
        <pc:chgData name="Adams, Elizabeth" userId="409db09f-7db2-4915-a7b5-7afe652a393a" providerId="ADAL" clId="{8A48298C-5FD4-4325-84D0-E6E9F43210F1}" dt="2022-12-07T19:48:39.817" v="4228"/>
        <pc:sldMkLst>
          <pc:docMk/>
          <pc:sldMk cId="3368410200" sldId="321"/>
        </pc:sldMkLst>
        <pc:spChg chg="add mod">
          <ac:chgData name="Adams, Elizabeth" userId="409db09f-7db2-4915-a7b5-7afe652a393a" providerId="ADAL" clId="{8A48298C-5FD4-4325-84D0-E6E9F43210F1}" dt="2022-12-05T14:04:57.124" v="1599" actId="20577"/>
          <ac:spMkLst>
            <pc:docMk/>
            <pc:sldMk cId="3368410200" sldId="321"/>
            <ac:spMk id="2" creationId="{0A56B177-F3B7-8BD2-606D-C7F101A1406E}"/>
          </ac:spMkLst>
        </pc:spChg>
        <pc:spChg chg="add del">
          <ac:chgData name="Adams, Elizabeth" userId="409db09f-7db2-4915-a7b5-7afe652a393a" providerId="ADAL" clId="{8A48298C-5FD4-4325-84D0-E6E9F43210F1}" dt="2022-12-05T14:03:53.006" v="1583" actId="26606"/>
          <ac:spMkLst>
            <pc:docMk/>
            <pc:sldMk cId="3368410200" sldId="321"/>
            <ac:spMk id="10" creationId="{50F21DC9-D0AC-495C-8CC8-D5DDF8C11C22}"/>
          </ac:spMkLst>
        </pc:spChg>
        <pc:spChg chg="add del">
          <ac:chgData name="Adams, Elizabeth" userId="409db09f-7db2-4915-a7b5-7afe652a393a" providerId="ADAL" clId="{8A48298C-5FD4-4325-84D0-E6E9F43210F1}" dt="2022-12-05T14:03:53.006" v="1583" actId="26606"/>
          <ac:spMkLst>
            <pc:docMk/>
            <pc:sldMk cId="3368410200" sldId="321"/>
            <ac:spMk id="16" creationId="{C6870151-9189-4C3A-8379-EF3D95827A0A}"/>
          </ac:spMkLst>
        </pc:spChg>
        <pc:spChg chg="add del">
          <ac:chgData name="Adams, Elizabeth" userId="409db09f-7db2-4915-a7b5-7afe652a393a" providerId="ADAL" clId="{8A48298C-5FD4-4325-84D0-E6E9F43210F1}" dt="2022-12-05T14:03:53.006" v="1583" actId="26606"/>
          <ac:spMkLst>
            <pc:docMk/>
            <pc:sldMk cId="3368410200" sldId="321"/>
            <ac:spMk id="18" creationId="{123EA69C-102A-4DD0-9547-05DCD271D159}"/>
          </ac:spMkLst>
        </pc:spChg>
        <pc:spChg chg="add del">
          <ac:chgData name="Adams, Elizabeth" userId="409db09f-7db2-4915-a7b5-7afe652a393a" providerId="ADAL" clId="{8A48298C-5FD4-4325-84D0-E6E9F43210F1}" dt="2022-12-05T14:03:53.006" v="1583" actId="26606"/>
          <ac:spMkLst>
            <pc:docMk/>
            <pc:sldMk cId="3368410200" sldId="321"/>
            <ac:spMk id="20" creationId="{6A862265-5CA3-4C40-8582-7534C3B03C2A}"/>
          </ac:spMkLst>
        </pc:spChg>
        <pc:spChg chg="add del">
          <ac:chgData name="Adams, Elizabeth" userId="409db09f-7db2-4915-a7b5-7afe652a393a" providerId="ADAL" clId="{8A48298C-5FD4-4325-84D0-E6E9F43210F1}" dt="2022-12-05T14:03:53.006" v="1583" actId="26606"/>
          <ac:spMkLst>
            <pc:docMk/>
            <pc:sldMk cId="3368410200" sldId="321"/>
            <ac:spMk id="22" creationId="{600EF80B-0391-4082-9AF5-F15B091B4CE9}"/>
          </ac:spMkLst>
        </pc:spChg>
        <pc:spChg chg="add del">
          <ac:chgData name="Adams, Elizabeth" userId="409db09f-7db2-4915-a7b5-7afe652a393a" providerId="ADAL" clId="{8A48298C-5FD4-4325-84D0-E6E9F43210F1}" dt="2022-12-05T14:03:53.006" v="1583" actId="26606"/>
          <ac:spMkLst>
            <pc:docMk/>
            <pc:sldMk cId="3368410200" sldId="321"/>
            <ac:spMk id="26" creationId="{3FBF03E8-C602-4192-9C52-F84B29FDCC88}"/>
          </ac:spMkLst>
        </pc:spChg>
        <pc:spChg chg="add del">
          <ac:chgData name="Adams, Elizabeth" userId="409db09f-7db2-4915-a7b5-7afe652a393a" providerId="ADAL" clId="{8A48298C-5FD4-4325-84D0-E6E9F43210F1}" dt="2022-12-05T14:04:12.158" v="1588" actId="26606"/>
          <ac:spMkLst>
            <pc:docMk/>
            <pc:sldMk cId="3368410200" sldId="321"/>
            <ac:spMk id="33" creationId="{50F21DC9-D0AC-495C-8CC8-D5DDF8C11C22}"/>
          </ac:spMkLst>
        </pc:spChg>
        <pc:spChg chg="add del">
          <ac:chgData name="Adams, Elizabeth" userId="409db09f-7db2-4915-a7b5-7afe652a393a" providerId="ADAL" clId="{8A48298C-5FD4-4325-84D0-E6E9F43210F1}" dt="2022-12-05T14:04:12.158" v="1588" actId="26606"/>
          <ac:spMkLst>
            <pc:docMk/>
            <pc:sldMk cId="3368410200" sldId="321"/>
            <ac:spMk id="39" creationId="{43FB3696-1E22-49CF-9BBB-F0D898CED716}"/>
          </ac:spMkLst>
        </pc:spChg>
        <pc:spChg chg="add del">
          <ac:chgData name="Adams, Elizabeth" userId="409db09f-7db2-4915-a7b5-7afe652a393a" providerId="ADAL" clId="{8A48298C-5FD4-4325-84D0-E6E9F43210F1}" dt="2022-12-05T14:04:06.208" v="1585" actId="26606"/>
          <ac:spMkLst>
            <pc:docMk/>
            <pc:sldMk cId="3368410200" sldId="321"/>
            <ac:spMk id="48" creationId="{50F21DC9-D0AC-495C-8CC8-D5DDF8C11C22}"/>
          </ac:spMkLst>
        </pc:spChg>
        <pc:spChg chg="add del">
          <ac:chgData name="Adams, Elizabeth" userId="409db09f-7db2-4915-a7b5-7afe652a393a" providerId="ADAL" clId="{8A48298C-5FD4-4325-84D0-E6E9F43210F1}" dt="2022-12-05T14:04:06.208" v="1585" actId="26606"/>
          <ac:spMkLst>
            <pc:docMk/>
            <pc:sldMk cId="3368410200" sldId="321"/>
            <ac:spMk id="54" creationId="{43FB3696-1E22-49CF-9BBB-F0D898CED716}"/>
          </ac:spMkLst>
        </pc:spChg>
        <pc:spChg chg="add del">
          <ac:chgData name="Adams, Elizabeth" userId="409db09f-7db2-4915-a7b5-7afe652a393a" providerId="ADAL" clId="{8A48298C-5FD4-4325-84D0-E6E9F43210F1}" dt="2022-12-05T14:04:12.125" v="1587" actId="26606"/>
          <ac:spMkLst>
            <pc:docMk/>
            <pc:sldMk cId="3368410200" sldId="321"/>
            <ac:spMk id="58" creationId="{6A862265-5CA3-4C40-8582-7534C3B03C2A}"/>
          </ac:spMkLst>
        </pc:spChg>
        <pc:spChg chg="add del">
          <ac:chgData name="Adams, Elizabeth" userId="409db09f-7db2-4915-a7b5-7afe652a393a" providerId="ADAL" clId="{8A48298C-5FD4-4325-84D0-E6E9F43210F1}" dt="2022-12-05T14:04:12.125" v="1587" actId="26606"/>
          <ac:spMkLst>
            <pc:docMk/>
            <pc:sldMk cId="3368410200" sldId="321"/>
            <ac:spMk id="60" creationId="{600EF80B-0391-4082-9AF5-F15B091B4CE9}"/>
          </ac:spMkLst>
        </pc:spChg>
        <pc:spChg chg="add del">
          <ac:chgData name="Adams, Elizabeth" userId="409db09f-7db2-4915-a7b5-7afe652a393a" providerId="ADAL" clId="{8A48298C-5FD4-4325-84D0-E6E9F43210F1}" dt="2022-12-05T14:04:12.125" v="1587" actId="26606"/>
          <ac:spMkLst>
            <pc:docMk/>
            <pc:sldMk cId="3368410200" sldId="321"/>
            <ac:spMk id="61" creationId="{50F21DC9-D0AC-495C-8CC8-D5DDF8C11C22}"/>
          </ac:spMkLst>
        </pc:spChg>
        <pc:spChg chg="add del">
          <ac:chgData name="Adams, Elizabeth" userId="409db09f-7db2-4915-a7b5-7afe652a393a" providerId="ADAL" clId="{8A48298C-5FD4-4325-84D0-E6E9F43210F1}" dt="2022-12-05T14:04:12.125" v="1587" actId="26606"/>
          <ac:spMkLst>
            <pc:docMk/>
            <pc:sldMk cId="3368410200" sldId="321"/>
            <ac:spMk id="64" creationId="{3FBF03E8-C602-4192-9C52-F84B29FDCC88}"/>
          </ac:spMkLst>
        </pc:spChg>
        <pc:spChg chg="add del">
          <ac:chgData name="Adams, Elizabeth" userId="409db09f-7db2-4915-a7b5-7afe652a393a" providerId="ADAL" clId="{8A48298C-5FD4-4325-84D0-E6E9F43210F1}" dt="2022-12-05T14:04:12.125" v="1587" actId="26606"/>
          <ac:spMkLst>
            <pc:docMk/>
            <pc:sldMk cId="3368410200" sldId="321"/>
            <ac:spMk id="66" creationId="{C6870151-9189-4C3A-8379-EF3D95827A0A}"/>
          </ac:spMkLst>
        </pc:spChg>
        <pc:spChg chg="add del">
          <ac:chgData name="Adams, Elizabeth" userId="409db09f-7db2-4915-a7b5-7afe652a393a" providerId="ADAL" clId="{8A48298C-5FD4-4325-84D0-E6E9F43210F1}" dt="2022-12-05T14:04:12.125" v="1587" actId="26606"/>
          <ac:spMkLst>
            <pc:docMk/>
            <pc:sldMk cId="3368410200" sldId="321"/>
            <ac:spMk id="67" creationId="{123EA69C-102A-4DD0-9547-05DCD271D159}"/>
          </ac:spMkLst>
        </pc:spChg>
        <pc:spChg chg="add">
          <ac:chgData name="Adams, Elizabeth" userId="409db09f-7db2-4915-a7b5-7afe652a393a" providerId="ADAL" clId="{8A48298C-5FD4-4325-84D0-E6E9F43210F1}" dt="2022-12-05T14:04:12.158" v="1588" actId="26606"/>
          <ac:spMkLst>
            <pc:docMk/>
            <pc:sldMk cId="3368410200" sldId="321"/>
            <ac:spMk id="70" creationId="{50F21DC9-D0AC-495C-8CC8-D5DDF8C11C22}"/>
          </ac:spMkLst>
        </pc:spChg>
        <pc:spChg chg="add">
          <ac:chgData name="Adams, Elizabeth" userId="409db09f-7db2-4915-a7b5-7afe652a393a" providerId="ADAL" clId="{8A48298C-5FD4-4325-84D0-E6E9F43210F1}" dt="2022-12-05T14:04:12.158" v="1588" actId="26606"/>
          <ac:spMkLst>
            <pc:docMk/>
            <pc:sldMk cId="3368410200" sldId="321"/>
            <ac:spMk id="73" creationId="{98467C26-698A-4067-8313-4597E66C619D}"/>
          </ac:spMkLst>
        </pc:spChg>
        <pc:spChg chg="add">
          <ac:chgData name="Adams, Elizabeth" userId="409db09f-7db2-4915-a7b5-7afe652a393a" providerId="ADAL" clId="{8A48298C-5FD4-4325-84D0-E6E9F43210F1}" dt="2022-12-05T14:04:12.158" v="1588" actId="26606"/>
          <ac:spMkLst>
            <pc:docMk/>
            <pc:sldMk cId="3368410200" sldId="321"/>
            <ac:spMk id="74" creationId="{F006F43F-BCE4-4E6E-85DE-718187985252}"/>
          </ac:spMkLst>
        </pc:spChg>
        <pc:grpChg chg="add">
          <ac:chgData name="Adams, Elizabeth" userId="409db09f-7db2-4915-a7b5-7afe652a393a" providerId="ADAL" clId="{8A48298C-5FD4-4325-84D0-E6E9F43210F1}" dt="2022-12-05T14:04:12.158" v="1588" actId="26606"/>
          <ac:grpSpMkLst>
            <pc:docMk/>
            <pc:sldMk cId="3368410200" sldId="321"/>
            <ac:grpSpMk id="75" creationId="{EF652603-FC5C-4812-B988-58EC0AB149A3}"/>
          </ac:grpSpMkLst>
        </pc:grpChg>
        <pc:picChg chg="add del mod">
          <ac:chgData name="Adams, Elizabeth" userId="409db09f-7db2-4915-a7b5-7afe652a393a" providerId="ADAL" clId="{8A48298C-5FD4-4325-84D0-E6E9F43210F1}" dt="2022-12-05T14:04:12.158" v="1588" actId="26606"/>
          <ac:picMkLst>
            <pc:docMk/>
            <pc:sldMk cId="3368410200" sldId="321"/>
            <ac:picMk id="4" creationId="{77631FE0-BF61-D86B-AF3A-31EED06210E2}"/>
          </ac:picMkLst>
        </pc:picChg>
        <pc:picChg chg="add del">
          <ac:chgData name="Adams, Elizabeth" userId="409db09f-7db2-4915-a7b5-7afe652a393a" providerId="ADAL" clId="{8A48298C-5FD4-4325-84D0-E6E9F43210F1}" dt="2022-12-05T14:03:53.006" v="1583" actId="26606"/>
          <ac:picMkLst>
            <pc:docMk/>
            <pc:sldMk cId="3368410200" sldId="321"/>
            <ac:picMk id="8" creationId="{BF7680B5-1A78-4401-BA9A-78832F0FD90E}"/>
          </ac:picMkLst>
        </pc:picChg>
        <pc:picChg chg="add del">
          <ac:chgData name="Adams, Elizabeth" userId="409db09f-7db2-4915-a7b5-7afe652a393a" providerId="ADAL" clId="{8A48298C-5FD4-4325-84D0-E6E9F43210F1}" dt="2022-12-05T14:03:53.006" v="1583" actId="26606"/>
          <ac:picMkLst>
            <pc:docMk/>
            <pc:sldMk cId="3368410200" sldId="321"/>
            <ac:picMk id="14" creationId="{E4E78000-301F-4983-ACD5-7F50C0C3F592}"/>
          </ac:picMkLst>
        </pc:picChg>
        <pc:picChg chg="add del">
          <ac:chgData name="Adams, Elizabeth" userId="409db09f-7db2-4915-a7b5-7afe652a393a" providerId="ADAL" clId="{8A48298C-5FD4-4325-84D0-E6E9F43210F1}" dt="2022-12-05T14:04:12.158" v="1588" actId="26606"/>
          <ac:picMkLst>
            <pc:docMk/>
            <pc:sldMk cId="3368410200" sldId="321"/>
            <ac:picMk id="31" creationId="{BF7680B5-1A78-4401-BA9A-78832F0FD90E}"/>
          </ac:picMkLst>
        </pc:picChg>
        <pc:picChg chg="add del">
          <ac:chgData name="Adams, Elizabeth" userId="409db09f-7db2-4915-a7b5-7afe652a393a" providerId="ADAL" clId="{8A48298C-5FD4-4325-84D0-E6E9F43210F1}" dt="2022-12-05T14:04:12.158" v="1588" actId="26606"/>
          <ac:picMkLst>
            <pc:docMk/>
            <pc:sldMk cId="3368410200" sldId="321"/>
            <ac:picMk id="37" creationId="{E4E78000-301F-4983-ACD5-7F50C0C3F592}"/>
          </ac:picMkLst>
        </pc:picChg>
        <pc:picChg chg="add del">
          <ac:chgData name="Adams, Elizabeth" userId="409db09f-7db2-4915-a7b5-7afe652a393a" providerId="ADAL" clId="{8A48298C-5FD4-4325-84D0-E6E9F43210F1}" dt="2022-12-05T14:04:12.158" v="1588" actId="26606"/>
          <ac:picMkLst>
            <pc:docMk/>
            <pc:sldMk cId="3368410200" sldId="321"/>
            <ac:picMk id="41" creationId="{F925AF9C-55D9-4068-B7ED-0EAE4BDC5C6C}"/>
          </ac:picMkLst>
        </pc:picChg>
        <pc:picChg chg="add del">
          <ac:chgData name="Adams, Elizabeth" userId="409db09f-7db2-4915-a7b5-7afe652a393a" providerId="ADAL" clId="{8A48298C-5FD4-4325-84D0-E6E9F43210F1}" dt="2022-12-05T14:04:06.208" v="1585" actId="26606"/>
          <ac:picMkLst>
            <pc:docMk/>
            <pc:sldMk cId="3368410200" sldId="321"/>
            <ac:picMk id="46" creationId="{BF7680B5-1A78-4401-BA9A-78832F0FD90E}"/>
          </ac:picMkLst>
        </pc:picChg>
        <pc:picChg chg="add del">
          <ac:chgData name="Adams, Elizabeth" userId="409db09f-7db2-4915-a7b5-7afe652a393a" providerId="ADAL" clId="{8A48298C-5FD4-4325-84D0-E6E9F43210F1}" dt="2022-12-05T14:04:06.208" v="1585" actId="26606"/>
          <ac:picMkLst>
            <pc:docMk/>
            <pc:sldMk cId="3368410200" sldId="321"/>
            <ac:picMk id="52" creationId="{E4E78000-301F-4983-ACD5-7F50C0C3F592}"/>
          </ac:picMkLst>
        </pc:picChg>
        <pc:picChg chg="add del">
          <ac:chgData name="Adams, Elizabeth" userId="409db09f-7db2-4915-a7b5-7afe652a393a" providerId="ADAL" clId="{8A48298C-5FD4-4325-84D0-E6E9F43210F1}" dt="2022-12-05T14:04:06.208" v="1585" actId="26606"/>
          <ac:picMkLst>
            <pc:docMk/>
            <pc:sldMk cId="3368410200" sldId="321"/>
            <ac:picMk id="56" creationId="{F925AF9C-55D9-4068-B7ED-0EAE4BDC5C6C}"/>
          </ac:picMkLst>
        </pc:picChg>
        <pc:picChg chg="add del">
          <ac:chgData name="Adams, Elizabeth" userId="409db09f-7db2-4915-a7b5-7afe652a393a" providerId="ADAL" clId="{8A48298C-5FD4-4325-84D0-E6E9F43210F1}" dt="2022-12-05T14:04:12.125" v="1587" actId="26606"/>
          <ac:picMkLst>
            <pc:docMk/>
            <pc:sldMk cId="3368410200" sldId="321"/>
            <ac:picMk id="59" creationId="{BF7680B5-1A78-4401-BA9A-78832F0FD90E}"/>
          </ac:picMkLst>
        </pc:picChg>
        <pc:picChg chg="add del">
          <ac:chgData name="Adams, Elizabeth" userId="409db09f-7db2-4915-a7b5-7afe652a393a" providerId="ADAL" clId="{8A48298C-5FD4-4325-84D0-E6E9F43210F1}" dt="2022-12-05T14:04:12.125" v="1587" actId="26606"/>
          <ac:picMkLst>
            <pc:docMk/>
            <pc:sldMk cId="3368410200" sldId="321"/>
            <ac:picMk id="65" creationId="{E4E78000-301F-4983-ACD5-7F50C0C3F592}"/>
          </ac:picMkLst>
        </pc:picChg>
        <pc:picChg chg="add">
          <ac:chgData name="Adams, Elizabeth" userId="409db09f-7db2-4915-a7b5-7afe652a393a" providerId="ADAL" clId="{8A48298C-5FD4-4325-84D0-E6E9F43210F1}" dt="2022-12-05T14:04:12.158" v="1588" actId="26606"/>
          <ac:picMkLst>
            <pc:docMk/>
            <pc:sldMk cId="3368410200" sldId="321"/>
            <ac:picMk id="69" creationId="{BF7680B5-1A78-4401-BA9A-78832F0FD90E}"/>
          </ac:picMkLst>
        </pc:picChg>
        <pc:picChg chg="add">
          <ac:chgData name="Adams, Elizabeth" userId="409db09f-7db2-4915-a7b5-7afe652a393a" providerId="ADAL" clId="{8A48298C-5FD4-4325-84D0-E6E9F43210F1}" dt="2022-12-05T14:04:12.158" v="1588" actId="26606"/>
          <ac:picMkLst>
            <pc:docMk/>
            <pc:sldMk cId="3368410200" sldId="321"/>
            <ac:picMk id="72" creationId="{E4E78000-301F-4983-ACD5-7F50C0C3F592}"/>
          </ac:picMkLst>
        </pc:picChg>
        <pc:picChg chg="add">
          <ac:chgData name="Adams, Elizabeth" userId="409db09f-7db2-4915-a7b5-7afe652a393a" providerId="ADAL" clId="{8A48298C-5FD4-4325-84D0-E6E9F43210F1}" dt="2022-12-05T14:04:12.158" v="1588" actId="26606"/>
          <ac:picMkLst>
            <pc:docMk/>
            <pc:sldMk cId="3368410200" sldId="321"/>
            <ac:picMk id="78" creationId="{AD950783-0DF3-4005-A16A-CFB7D65ABBCB}"/>
          </ac:picMkLst>
        </pc:picChg>
        <pc:picChg chg="add">
          <ac:chgData name="Adams, Elizabeth" userId="409db09f-7db2-4915-a7b5-7afe652a393a" providerId="ADAL" clId="{8A48298C-5FD4-4325-84D0-E6E9F43210F1}" dt="2022-12-05T14:04:12.158" v="1588" actId="26606"/>
          <ac:picMkLst>
            <pc:docMk/>
            <pc:sldMk cId="3368410200" sldId="321"/>
            <ac:picMk id="79" creationId="{ADA8F487-003F-4C12-8160-48D3B5BB6B64}"/>
          </ac:picMkLst>
        </pc:picChg>
        <pc:cxnChg chg="add del">
          <ac:chgData name="Adams, Elizabeth" userId="409db09f-7db2-4915-a7b5-7afe652a393a" providerId="ADAL" clId="{8A48298C-5FD4-4325-84D0-E6E9F43210F1}" dt="2022-12-05T14:03:53.006" v="1583" actId="26606"/>
          <ac:cxnSpMkLst>
            <pc:docMk/>
            <pc:sldMk cId="3368410200" sldId="321"/>
            <ac:cxnSpMk id="12" creationId="{A26B82D7-D05B-412B-9A0D-6430BCD1182D}"/>
          </ac:cxnSpMkLst>
        </pc:cxnChg>
        <pc:cxnChg chg="add del">
          <ac:chgData name="Adams, Elizabeth" userId="409db09f-7db2-4915-a7b5-7afe652a393a" providerId="ADAL" clId="{8A48298C-5FD4-4325-84D0-E6E9F43210F1}" dt="2022-12-05T14:03:53.006" v="1583" actId="26606"/>
          <ac:cxnSpMkLst>
            <pc:docMk/>
            <pc:sldMk cId="3368410200" sldId="321"/>
            <ac:cxnSpMk id="24" creationId="{D33AC32D-5F44-45F7-A0BD-7C11A86BED57}"/>
          </ac:cxnSpMkLst>
        </pc:cxnChg>
        <pc:cxnChg chg="add del">
          <ac:chgData name="Adams, Elizabeth" userId="409db09f-7db2-4915-a7b5-7afe652a393a" providerId="ADAL" clId="{8A48298C-5FD4-4325-84D0-E6E9F43210F1}" dt="2022-12-05T14:04:12.158" v="1588" actId="26606"/>
          <ac:cxnSpMkLst>
            <pc:docMk/>
            <pc:sldMk cId="3368410200" sldId="321"/>
            <ac:cxnSpMk id="35" creationId="{A26B82D7-D05B-412B-9A0D-6430BCD1182D}"/>
          </ac:cxnSpMkLst>
        </pc:cxnChg>
        <pc:cxnChg chg="add del">
          <ac:chgData name="Adams, Elizabeth" userId="409db09f-7db2-4915-a7b5-7afe652a393a" providerId="ADAL" clId="{8A48298C-5FD4-4325-84D0-E6E9F43210F1}" dt="2022-12-05T14:04:06.208" v="1585" actId="26606"/>
          <ac:cxnSpMkLst>
            <pc:docMk/>
            <pc:sldMk cId="3368410200" sldId="321"/>
            <ac:cxnSpMk id="50" creationId="{A26B82D7-D05B-412B-9A0D-6430BCD1182D}"/>
          </ac:cxnSpMkLst>
        </pc:cxnChg>
        <pc:cxnChg chg="add del">
          <ac:chgData name="Adams, Elizabeth" userId="409db09f-7db2-4915-a7b5-7afe652a393a" providerId="ADAL" clId="{8A48298C-5FD4-4325-84D0-E6E9F43210F1}" dt="2022-12-05T14:04:12.125" v="1587" actId="26606"/>
          <ac:cxnSpMkLst>
            <pc:docMk/>
            <pc:sldMk cId="3368410200" sldId="321"/>
            <ac:cxnSpMk id="62" creationId="{D33AC32D-5F44-45F7-A0BD-7C11A86BED57}"/>
          </ac:cxnSpMkLst>
        </pc:cxnChg>
        <pc:cxnChg chg="add del">
          <ac:chgData name="Adams, Elizabeth" userId="409db09f-7db2-4915-a7b5-7afe652a393a" providerId="ADAL" clId="{8A48298C-5FD4-4325-84D0-E6E9F43210F1}" dt="2022-12-05T14:04:12.125" v="1587" actId="26606"/>
          <ac:cxnSpMkLst>
            <pc:docMk/>
            <pc:sldMk cId="3368410200" sldId="321"/>
            <ac:cxnSpMk id="63" creationId="{A26B82D7-D05B-412B-9A0D-6430BCD1182D}"/>
          </ac:cxnSpMkLst>
        </pc:cxnChg>
        <pc:cxnChg chg="add">
          <ac:chgData name="Adams, Elizabeth" userId="409db09f-7db2-4915-a7b5-7afe652a393a" providerId="ADAL" clId="{8A48298C-5FD4-4325-84D0-E6E9F43210F1}" dt="2022-12-05T14:04:12.158" v="1588" actId="26606"/>
          <ac:cxnSpMkLst>
            <pc:docMk/>
            <pc:sldMk cId="3368410200" sldId="321"/>
            <ac:cxnSpMk id="71" creationId="{A26B82D7-D05B-412B-9A0D-6430BCD1182D}"/>
          </ac:cxnSpMkLst>
        </pc:cxnChg>
        <pc:cxnChg chg="add">
          <ac:chgData name="Adams, Elizabeth" userId="409db09f-7db2-4915-a7b5-7afe652a393a" providerId="ADAL" clId="{8A48298C-5FD4-4325-84D0-E6E9F43210F1}" dt="2022-12-05T14:04:12.158" v="1588" actId="26606"/>
          <ac:cxnSpMkLst>
            <pc:docMk/>
            <pc:sldMk cId="3368410200" sldId="321"/>
            <ac:cxnSpMk id="80" creationId="{F649FD65-763E-4C9E-8A04-CB69C35CDE18}"/>
          </ac:cxnSpMkLst>
        </pc:cxnChg>
      </pc:sldChg>
      <pc:sldChg chg="new del">
        <pc:chgData name="Adams, Elizabeth" userId="409db09f-7db2-4915-a7b5-7afe652a393a" providerId="ADAL" clId="{8A48298C-5FD4-4325-84D0-E6E9F43210F1}" dt="2022-12-05T14:10:23.816" v="1922" actId="2696"/>
        <pc:sldMkLst>
          <pc:docMk/>
          <pc:sldMk cId="408589323" sldId="322"/>
        </pc:sldMkLst>
      </pc:sldChg>
      <pc:sldChg chg="addSp delSp modSp new mod modTransition setBg">
        <pc:chgData name="Adams, Elizabeth" userId="409db09f-7db2-4915-a7b5-7afe652a393a" providerId="ADAL" clId="{8A48298C-5FD4-4325-84D0-E6E9F43210F1}" dt="2022-12-07T19:48:39.817" v="4228"/>
        <pc:sldMkLst>
          <pc:docMk/>
          <pc:sldMk cId="2776257164" sldId="322"/>
        </pc:sldMkLst>
        <pc:spChg chg="add del mod">
          <ac:chgData name="Adams, Elizabeth" userId="409db09f-7db2-4915-a7b5-7afe652a393a" providerId="ADAL" clId="{8A48298C-5FD4-4325-84D0-E6E9F43210F1}" dt="2022-12-05T14:20:20.334" v="2512" actId="26606"/>
          <ac:spMkLst>
            <pc:docMk/>
            <pc:sldMk cId="2776257164" sldId="322"/>
            <ac:spMk id="2" creationId="{215D32A8-AF3B-079D-10BC-7437E4516607}"/>
          </ac:spMkLst>
        </pc:spChg>
        <pc:spChg chg="add mod">
          <ac:chgData name="Adams, Elizabeth" userId="409db09f-7db2-4915-a7b5-7afe652a393a" providerId="ADAL" clId="{8A48298C-5FD4-4325-84D0-E6E9F43210F1}" dt="2022-12-05T14:20:55.672" v="2526" actId="255"/>
          <ac:spMkLst>
            <pc:docMk/>
            <pc:sldMk cId="2776257164" sldId="322"/>
            <ac:spMk id="3" creationId="{FB0EF054-0082-9AD0-5F18-9BD159A9C3A0}"/>
          </ac:spMkLst>
        </pc:spChg>
        <pc:spChg chg="add">
          <ac:chgData name="Adams, Elizabeth" userId="409db09f-7db2-4915-a7b5-7afe652a393a" providerId="ADAL" clId="{8A48298C-5FD4-4325-84D0-E6E9F43210F1}" dt="2022-12-05T14:20:20.334" v="2512" actId="26606"/>
          <ac:spMkLst>
            <pc:docMk/>
            <pc:sldMk cId="2776257164" sldId="322"/>
            <ac:spMk id="10" creationId="{A01B9BFB-0E23-404F-936C-2681B3883A7F}"/>
          </ac:spMkLst>
        </pc:spChg>
        <pc:spChg chg="add">
          <ac:chgData name="Adams, Elizabeth" userId="409db09f-7db2-4915-a7b5-7afe652a393a" providerId="ADAL" clId="{8A48298C-5FD4-4325-84D0-E6E9F43210F1}" dt="2022-12-05T14:20:20.334" v="2512" actId="26606"/>
          <ac:spMkLst>
            <pc:docMk/>
            <pc:sldMk cId="2776257164" sldId="322"/>
            <ac:spMk id="16" creationId="{F545E06B-29C0-4F08-9F61-140CD1A7A7F9}"/>
          </ac:spMkLst>
        </pc:spChg>
        <pc:spChg chg="add">
          <ac:chgData name="Adams, Elizabeth" userId="409db09f-7db2-4915-a7b5-7afe652a393a" providerId="ADAL" clId="{8A48298C-5FD4-4325-84D0-E6E9F43210F1}" dt="2022-12-05T14:20:20.334" v="2512" actId="26606"/>
          <ac:spMkLst>
            <pc:docMk/>
            <pc:sldMk cId="2776257164" sldId="322"/>
            <ac:spMk id="18" creationId="{66E54A31-B091-4774-BDD5-9F726783EAB8}"/>
          </ac:spMkLst>
        </pc:spChg>
        <pc:spChg chg="add">
          <ac:chgData name="Adams, Elizabeth" userId="409db09f-7db2-4915-a7b5-7afe652a393a" providerId="ADAL" clId="{8A48298C-5FD4-4325-84D0-E6E9F43210F1}" dt="2022-12-05T14:20:20.334" v="2512" actId="26606"/>
          <ac:spMkLst>
            <pc:docMk/>
            <pc:sldMk cId="2776257164" sldId="322"/>
            <ac:spMk id="22" creationId="{565909D0-D2D2-46A8-8332-49E6173A4B33}"/>
          </ac:spMkLst>
        </pc:spChg>
        <pc:graphicFrameChg chg="add mod">
          <ac:chgData name="Adams, Elizabeth" userId="409db09f-7db2-4915-a7b5-7afe652a393a" providerId="ADAL" clId="{8A48298C-5FD4-4325-84D0-E6E9F43210F1}" dt="2022-12-05T14:21:15.129" v="2541" actId="20577"/>
          <ac:graphicFrameMkLst>
            <pc:docMk/>
            <pc:sldMk cId="2776257164" sldId="322"/>
            <ac:graphicFrameMk id="4" creationId="{D2FE92DC-B5A7-3F69-B290-0C6C74EAD0AC}"/>
          </ac:graphicFrameMkLst>
        </pc:graphicFrameChg>
        <pc:picChg chg="add">
          <ac:chgData name="Adams, Elizabeth" userId="409db09f-7db2-4915-a7b5-7afe652a393a" providerId="ADAL" clId="{8A48298C-5FD4-4325-84D0-E6E9F43210F1}" dt="2022-12-05T14:20:20.334" v="2512" actId="26606"/>
          <ac:picMkLst>
            <pc:docMk/>
            <pc:sldMk cId="2776257164" sldId="322"/>
            <ac:picMk id="8" creationId="{B13EE355-0D4C-4D91-8AE1-2876567D12C5}"/>
          </ac:picMkLst>
        </pc:picChg>
        <pc:picChg chg="add">
          <ac:chgData name="Adams, Elizabeth" userId="409db09f-7db2-4915-a7b5-7afe652a393a" providerId="ADAL" clId="{8A48298C-5FD4-4325-84D0-E6E9F43210F1}" dt="2022-12-05T14:20:20.334" v="2512" actId="26606"/>
          <ac:picMkLst>
            <pc:docMk/>
            <pc:sldMk cId="2776257164" sldId="322"/>
            <ac:picMk id="14" creationId="{8FB62CA7-7168-452A-8E46-BFE14ECFBF8D}"/>
          </ac:picMkLst>
        </pc:picChg>
        <pc:picChg chg="add">
          <ac:chgData name="Adams, Elizabeth" userId="409db09f-7db2-4915-a7b5-7afe652a393a" providerId="ADAL" clId="{8A48298C-5FD4-4325-84D0-E6E9F43210F1}" dt="2022-12-05T14:20:20.334" v="2512" actId="26606"/>
          <ac:picMkLst>
            <pc:docMk/>
            <pc:sldMk cId="2776257164" sldId="322"/>
            <ac:picMk id="26" creationId="{AFEA4BCF-1CF9-4959-A2D8-A97926D25B81}"/>
          </ac:picMkLst>
        </pc:picChg>
        <pc:cxnChg chg="add">
          <ac:chgData name="Adams, Elizabeth" userId="409db09f-7db2-4915-a7b5-7afe652a393a" providerId="ADAL" clId="{8A48298C-5FD4-4325-84D0-E6E9F43210F1}" dt="2022-12-05T14:20:20.334" v="2512" actId="26606"/>
          <ac:cxnSpMkLst>
            <pc:docMk/>
            <pc:sldMk cId="2776257164" sldId="322"/>
            <ac:cxnSpMk id="12" creationId="{CA188135-D6F0-4A77-85B9-2E45772B344E}"/>
          </ac:cxnSpMkLst>
        </pc:cxnChg>
        <pc:cxnChg chg="add">
          <ac:chgData name="Adams, Elizabeth" userId="409db09f-7db2-4915-a7b5-7afe652a393a" providerId="ADAL" clId="{8A48298C-5FD4-4325-84D0-E6E9F43210F1}" dt="2022-12-05T14:20:20.334" v="2512" actId="26606"/>
          <ac:cxnSpMkLst>
            <pc:docMk/>
            <pc:sldMk cId="2776257164" sldId="322"/>
            <ac:cxnSpMk id="20" creationId="{424E0E46-9D8A-46BA-8EF9-FC43A7EE7AE7}"/>
          </ac:cxnSpMkLst>
        </pc:cxnChg>
        <pc:cxnChg chg="add">
          <ac:chgData name="Adams, Elizabeth" userId="409db09f-7db2-4915-a7b5-7afe652a393a" providerId="ADAL" clId="{8A48298C-5FD4-4325-84D0-E6E9F43210F1}" dt="2022-12-05T14:20:20.334" v="2512" actId="26606"/>
          <ac:cxnSpMkLst>
            <pc:docMk/>
            <pc:sldMk cId="2776257164" sldId="322"/>
            <ac:cxnSpMk id="24" creationId="{F3D2EAFB-E46A-4A8C-9E83-AF5286317C15}"/>
          </ac:cxnSpMkLst>
        </pc:cxnChg>
      </pc:sldChg>
      <pc:sldChg chg="addSp modSp new mod modTransition setBg">
        <pc:chgData name="Adams, Elizabeth" userId="409db09f-7db2-4915-a7b5-7afe652a393a" providerId="ADAL" clId="{8A48298C-5FD4-4325-84D0-E6E9F43210F1}" dt="2022-12-07T19:48:39.817" v="4228"/>
        <pc:sldMkLst>
          <pc:docMk/>
          <pc:sldMk cId="3106257661" sldId="323"/>
        </pc:sldMkLst>
        <pc:spChg chg="add mod">
          <ac:chgData name="Adams, Elizabeth" userId="409db09f-7db2-4915-a7b5-7afe652a393a" providerId="ADAL" clId="{8A48298C-5FD4-4325-84D0-E6E9F43210F1}" dt="2022-12-05T14:26:12.716" v="3287" actId="26606"/>
          <ac:spMkLst>
            <pc:docMk/>
            <pc:sldMk cId="3106257661" sldId="323"/>
            <ac:spMk id="2" creationId="{12E87776-97B8-A339-EC2E-5942DD52D369}"/>
          </ac:spMkLst>
        </pc:spChg>
        <pc:spChg chg="add mod">
          <ac:chgData name="Adams, Elizabeth" userId="409db09f-7db2-4915-a7b5-7afe652a393a" providerId="ADAL" clId="{8A48298C-5FD4-4325-84D0-E6E9F43210F1}" dt="2022-12-05T14:26:12.716" v="3287" actId="26606"/>
          <ac:spMkLst>
            <pc:docMk/>
            <pc:sldMk cId="3106257661" sldId="323"/>
            <ac:spMk id="3" creationId="{76B5D918-5894-7837-15F9-8B0C4445178F}"/>
          </ac:spMkLst>
        </pc:spChg>
        <pc:spChg chg="add">
          <ac:chgData name="Adams, Elizabeth" userId="409db09f-7db2-4915-a7b5-7afe652a393a" providerId="ADAL" clId="{8A48298C-5FD4-4325-84D0-E6E9F43210F1}" dt="2022-12-05T14:26:12.716" v="3287" actId="26606"/>
          <ac:spMkLst>
            <pc:docMk/>
            <pc:sldMk cId="3106257661" sldId="323"/>
            <ac:spMk id="10" creationId="{F23306E6-5D0B-439F-BB88-7F1CEA89BD63}"/>
          </ac:spMkLst>
        </pc:spChg>
        <pc:spChg chg="add">
          <ac:chgData name="Adams, Elizabeth" userId="409db09f-7db2-4915-a7b5-7afe652a393a" providerId="ADAL" clId="{8A48298C-5FD4-4325-84D0-E6E9F43210F1}" dt="2022-12-05T14:26:12.716" v="3287" actId="26606"/>
          <ac:spMkLst>
            <pc:docMk/>
            <pc:sldMk cId="3106257661" sldId="323"/>
            <ac:spMk id="16" creationId="{FD6EDB49-211E-499D-9A08-6C5FF3D060F7}"/>
          </ac:spMkLst>
        </pc:spChg>
        <pc:spChg chg="add">
          <ac:chgData name="Adams, Elizabeth" userId="409db09f-7db2-4915-a7b5-7afe652a393a" providerId="ADAL" clId="{8A48298C-5FD4-4325-84D0-E6E9F43210F1}" dt="2022-12-05T14:26:12.716" v="3287" actId="26606"/>
          <ac:spMkLst>
            <pc:docMk/>
            <pc:sldMk cId="3106257661" sldId="323"/>
            <ac:spMk id="18" creationId="{38F9F37E-D3CF-4F3D-96C2-25307819DF2D}"/>
          </ac:spMkLst>
        </pc:spChg>
        <pc:spChg chg="add">
          <ac:chgData name="Adams, Elizabeth" userId="409db09f-7db2-4915-a7b5-7afe652a393a" providerId="ADAL" clId="{8A48298C-5FD4-4325-84D0-E6E9F43210F1}" dt="2022-12-05T14:26:12.716" v="3287" actId="26606"/>
          <ac:spMkLst>
            <pc:docMk/>
            <pc:sldMk cId="3106257661" sldId="323"/>
            <ac:spMk id="20" creationId="{C5FFF17D-767C-40E7-8C89-962F1F54BCD0}"/>
          </ac:spMkLst>
        </pc:spChg>
        <pc:spChg chg="add">
          <ac:chgData name="Adams, Elizabeth" userId="409db09f-7db2-4915-a7b5-7afe652a393a" providerId="ADAL" clId="{8A48298C-5FD4-4325-84D0-E6E9F43210F1}" dt="2022-12-05T14:26:12.716" v="3287" actId="26606"/>
          <ac:spMkLst>
            <pc:docMk/>
            <pc:sldMk cId="3106257661" sldId="323"/>
            <ac:spMk id="22" creationId="{E69F39E1-619D-4D9E-8823-8BD8CC3206B6}"/>
          </ac:spMkLst>
        </pc:spChg>
        <pc:spChg chg="add">
          <ac:chgData name="Adams, Elizabeth" userId="409db09f-7db2-4915-a7b5-7afe652a393a" providerId="ADAL" clId="{8A48298C-5FD4-4325-84D0-E6E9F43210F1}" dt="2022-12-05T14:26:12.716" v="3287" actId="26606"/>
          <ac:spMkLst>
            <pc:docMk/>
            <pc:sldMk cId="3106257661" sldId="323"/>
            <ac:spMk id="24" creationId="{C8C53F47-DF50-454F-A5A6-6B969748D972}"/>
          </ac:spMkLst>
        </pc:spChg>
        <pc:picChg chg="add">
          <ac:chgData name="Adams, Elizabeth" userId="409db09f-7db2-4915-a7b5-7afe652a393a" providerId="ADAL" clId="{8A48298C-5FD4-4325-84D0-E6E9F43210F1}" dt="2022-12-05T14:26:12.716" v="3287" actId="26606"/>
          <ac:picMkLst>
            <pc:docMk/>
            <pc:sldMk cId="3106257661" sldId="323"/>
            <ac:picMk id="8" creationId="{F28373B5-F4E4-4102-9D27-E17631B4C7A8}"/>
          </ac:picMkLst>
        </pc:picChg>
        <pc:picChg chg="add">
          <ac:chgData name="Adams, Elizabeth" userId="409db09f-7db2-4915-a7b5-7afe652a393a" providerId="ADAL" clId="{8A48298C-5FD4-4325-84D0-E6E9F43210F1}" dt="2022-12-05T14:26:12.716" v="3287" actId="26606"/>
          <ac:picMkLst>
            <pc:docMk/>
            <pc:sldMk cId="3106257661" sldId="323"/>
            <ac:picMk id="14" creationId="{FF1DEE04-57A9-4F64-958D-D1D4941EF5A5}"/>
          </ac:picMkLst>
        </pc:picChg>
        <pc:picChg chg="add">
          <ac:chgData name="Adams, Elizabeth" userId="409db09f-7db2-4915-a7b5-7afe652a393a" providerId="ADAL" clId="{8A48298C-5FD4-4325-84D0-E6E9F43210F1}" dt="2022-12-05T14:26:12.716" v="3287" actId="26606"/>
          <ac:picMkLst>
            <pc:docMk/>
            <pc:sldMk cId="3106257661" sldId="323"/>
            <ac:picMk id="26" creationId="{9FAED84B-D529-414B-9401-47C9BEC2F5FC}"/>
          </ac:picMkLst>
        </pc:picChg>
        <pc:cxnChg chg="add">
          <ac:chgData name="Adams, Elizabeth" userId="409db09f-7db2-4915-a7b5-7afe652a393a" providerId="ADAL" clId="{8A48298C-5FD4-4325-84D0-E6E9F43210F1}" dt="2022-12-05T14:26:12.716" v="3287" actId="26606"/>
          <ac:cxnSpMkLst>
            <pc:docMk/>
            <pc:sldMk cId="3106257661" sldId="323"/>
            <ac:cxnSpMk id="12" creationId="{23D9016E-713D-40ED-A242-4F407E905380}"/>
          </ac:cxnSpMkLst>
        </pc:cxnChg>
      </pc:sldChg>
      <pc:sldChg chg="addSp delSp modSp new mod modTransition setBg">
        <pc:chgData name="Adams, Elizabeth" userId="409db09f-7db2-4915-a7b5-7afe652a393a" providerId="ADAL" clId="{8A48298C-5FD4-4325-84D0-E6E9F43210F1}" dt="2022-12-07T19:48:39.817" v="4228"/>
        <pc:sldMkLst>
          <pc:docMk/>
          <pc:sldMk cId="1317645472" sldId="324"/>
        </pc:sldMkLst>
        <pc:spChg chg="add del mod">
          <ac:chgData name="Adams, Elizabeth" userId="409db09f-7db2-4915-a7b5-7afe652a393a" providerId="ADAL" clId="{8A48298C-5FD4-4325-84D0-E6E9F43210F1}" dt="2022-12-05T14:31:17.402" v="3913" actId="26606"/>
          <ac:spMkLst>
            <pc:docMk/>
            <pc:sldMk cId="1317645472" sldId="324"/>
            <ac:spMk id="2" creationId="{E773B8A5-E293-D658-5BFF-E4B10C3EAA3A}"/>
          </ac:spMkLst>
        </pc:spChg>
        <pc:spChg chg="add del">
          <ac:chgData name="Adams, Elizabeth" userId="409db09f-7db2-4915-a7b5-7afe652a393a" providerId="ADAL" clId="{8A48298C-5FD4-4325-84D0-E6E9F43210F1}" dt="2022-12-05T14:31:07.354" v="3906" actId="26606"/>
          <ac:spMkLst>
            <pc:docMk/>
            <pc:sldMk cId="1317645472" sldId="324"/>
            <ac:spMk id="6" creationId="{50F21DC9-D0AC-495C-8CC8-D5DDF8C11C22}"/>
          </ac:spMkLst>
        </pc:spChg>
        <pc:spChg chg="add del">
          <ac:chgData name="Adams, Elizabeth" userId="409db09f-7db2-4915-a7b5-7afe652a393a" providerId="ADAL" clId="{8A48298C-5FD4-4325-84D0-E6E9F43210F1}" dt="2022-12-05T14:30:30.144" v="3903" actId="26606"/>
          <ac:spMkLst>
            <pc:docMk/>
            <pc:sldMk cId="1317645472" sldId="324"/>
            <ac:spMk id="10" creationId="{50F21DC9-D0AC-495C-8CC8-D5DDF8C11C22}"/>
          </ac:spMkLst>
        </pc:spChg>
        <pc:spChg chg="add del">
          <ac:chgData name="Adams, Elizabeth" userId="409db09f-7db2-4915-a7b5-7afe652a393a" providerId="ADAL" clId="{8A48298C-5FD4-4325-84D0-E6E9F43210F1}" dt="2022-12-05T14:31:07.354" v="3906" actId="26606"/>
          <ac:spMkLst>
            <pc:docMk/>
            <pc:sldMk cId="1317645472" sldId="324"/>
            <ac:spMk id="11" creationId="{4B92518F-3454-456E-82E9-0FDE0CEC7D40}"/>
          </ac:spMkLst>
        </pc:spChg>
        <pc:spChg chg="add del">
          <ac:chgData name="Adams, Elizabeth" userId="409db09f-7db2-4915-a7b5-7afe652a393a" providerId="ADAL" clId="{8A48298C-5FD4-4325-84D0-E6E9F43210F1}" dt="2022-12-05T14:31:07.354" v="3906" actId="26606"/>
          <ac:spMkLst>
            <pc:docMk/>
            <pc:sldMk cId="1317645472" sldId="324"/>
            <ac:spMk id="15" creationId="{944D1CC5-3F9D-4974-B770-5EDCFF589782}"/>
          </ac:spMkLst>
        </pc:spChg>
        <pc:spChg chg="add del">
          <ac:chgData name="Adams, Elizabeth" userId="409db09f-7db2-4915-a7b5-7afe652a393a" providerId="ADAL" clId="{8A48298C-5FD4-4325-84D0-E6E9F43210F1}" dt="2022-12-05T14:30:30.144" v="3903" actId="26606"/>
          <ac:spMkLst>
            <pc:docMk/>
            <pc:sldMk cId="1317645472" sldId="324"/>
            <ac:spMk id="16" creationId="{4B92518F-3454-456E-82E9-0FDE0CEC7D40}"/>
          </ac:spMkLst>
        </pc:spChg>
        <pc:spChg chg="add del">
          <ac:chgData name="Adams, Elizabeth" userId="409db09f-7db2-4915-a7b5-7afe652a393a" providerId="ADAL" clId="{8A48298C-5FD4-4325-84D0-E6E9F43210F1}" dt="2022-12-05T14:30:30.144" v="3903" actId="26606"/>
          <ac:spMkLst>
            <pc:docMk/>
            <pc:sldMk cId="1317645472" sldId="324"/>
            <ac:spMk id="18" creationId="{944D1CC5-3F9D-4974-B770-5EDCFF589782}"/>
          </ac:spMkLst>
        </pc:spChg>
        <pc:spChg chg="add del">
          <ac:chgData name="Adams, Elizabeth" userId="409db09f-7db2-4915-a7b5-7afe652a393a" providerId="ADAL" clId="{8A48298C-5FD4-4325-84D0-E6E9F43210F1}" dt="2022-12-05T14:31:08.818" v="3908" actId="26606"/>
          <ac:spMkLst>
            <pc:docMk/>
            <pc:sldMk cId="1317645472" sldId="324"/>
            <ac:spMk id="25" creationId="{50F21DC9-D0AC-495C-8CC8-D5DDF8C11C22}"/>
          </ac:spMkLst>
        </pc:spChg>
        <pc:spChg chg="add del">
          <ac:chgData name="Adams, Elizabeth" userId="409db09f-7db2-4915-a7b5-7afe652a393a" providerId="ADAL" clId="{8A48298C-5FD4-4325-84D0-E6E9F43210F1}" dt="2022-12-05T14:31:08.818" v="3908" actId="26606"/>
          <ac:spMkLst>
            <pc:docMk/>
            <pc:sldMk cId="1317645472" sldId="324"/>
            <ac:spMk id="28" creationId="{4B92518F-3454-456E-82E9-0FDE0CEC7D40}"/>
          </ac:spMkLst>
        </pc:spChg>
        <pc:spChg chg="add del">
          <ac:chgData name="Adams, Elizabeth" userId="409db09f-7db2-4915-a7b5-7afe652a393a" providerId="ADAL" clId="{8A48298C-5FD4-4325-84D0-E6E9F43210F1}" dt="2022-12-05T14:31:08.818" v="3908" actId="26606"/>
          <ac:spMkLst>
            <pc:docMk/>
            <pc:sldMk cId="1317645472" sldId="324"/>
            <ac:spMk id="30" creationId="{944D1CC5-3F9D-4974-B770-5EDCFF589782}"/>
          </ac:spMkLst>
        </pc:spChg>
        <pc:spChg chg="add del">
          <ac:chgData name="Adams, Elizabeth" userId="409db09f-7db2-4915-a7b5-7afe652a393a" providerId="ADAL" clId="{8A48298C-5FD4-4325-84D0-E6E9F43210F1}" dt="2022-12-05T14:31:13.431" v="3910" actId="26606"/>
          <ac:spMkLst>
            <pc:docMk/>
            <pc:sldMk cId="1317645472" sldId="324"/>
            <ac:spMk id="36" creationId="{50F21DC9-D0AC-495C-8CC8-D5DDF8C11C22}"/>
          </ac:spMkLst>
        </pc:spChg>
        <pc:spChg chg="add del">
          <ac:chgData name="Adams, Elizabeth" userId="409db09f-7db2-4915-a7b5-7afe652a393a" providerId="ADAL" clId="{8A48298C-5FD4-4325-84D0-E6E9F43210F1}" dt="2022-12-05T14:31:13.431" v="3910" actId="26606"/>
          <ac:spMkLst>
            <pc:docMk/>
            <pc:sldMk cId="1317645472" sldId="324"/>
            <ac:spMk id="39" creationId="{4B92518F-3454-456E-82E9-0FDE0CEC7D40}"/>
          </ac:spMkLst>
        </pc:spChg>
        <pc:spChg chg="add del">
          <ac:chgData name="Adams, Elizabeth" userId="409db09f-7db2-4915-a7b5-7afe652a393a" providerId="ADAL" clId="{8A48298C-5FD4-4325-84D0-E6E9F43210F1}" dt="2022-12-05T14:31:13.431" v="3910" actId="26606"/>
          <ac:spMkLst>
            <pc:docMk/>
            <pc:sldMk cId="1317645472" sldId="324"/>
            <ac:spMk id="41" creationId="{944D1CC5-3F9D-4974-B770-5EDCFF589782}"/>
          </ac:spMkLst>
        </pc:spChg>
        <pc:spChg chg="add del">
          <ac:chgData name="Adams, Elizabeth" userId="409db09f-7db2-4915-a7b5-7afe652a393a" providerId="ADAL" clId="{8A48298C-5FD4-4325-84D0-E6E9F43210F1}" dt="2022-12-05T14:31:17.361" v="3912" actId="26606"/>
          <ac:spMkLst>
            <pc:docMk/>
            <pc:sldMk cId="1317645472" sldId="324"/>
            <ac:spMk id="47" creationId="{50B488F5-9CE4-4346-B22F-600286ED4D8F}"/>
          </ac:spMkLst>
        </pc:spChg>
        <pc:graphicFrameChg chg="add mod">
          <ac:chgData name="Adams, Elizabeth" userId="409db09f-7db2-4915-a7b5-7afe652a393a" providerId="ADAL" clId="{8A48298C-5FD4-4325-84D0-E6E9F43210F1}" dt="2022-12-05T14:32:20.629" v="3940" actId="20577"/>
          <ac:graphicFrameMkLst>
            <pc:docMk/>
            <pc:sldMk cId="1317645472" sldId="324"/>
            <ac:graphicFrameMk id="52" creationId="{FD05BA34-0935-8C86-3C82-5F474595AE11}"/>
          </ac:graphicFrameMkLst>
        </pc:graphicFrameChg>
        <pc:picChg chg="add del">
          <ac:chgData name="Adams, Elizabeth" userId="409db09f-7db2-4915-a7b5-7afe652a393a" providerId="ADAL" clId="{8A48298C-5FD4-4325-84D0-E6E9F43210F1}" dt="2022-12-05T14:30:30.144" v="3903" actId="26606"/>
          <ac:picMkLst>
            <pc:docMk/>
            <pc:sldMk cId="1317645472" sldId="324"/>
            <ac:picMk id="4" creationId="{8FFA955F-71CF-283F-91F2-1B2BB4F170EF}"/>
          </ac:picMkLst>
        </pc:picChg>
        <pc:picChg chg="add del">
          <ac:chgData name="Adams, Elizabeth" userId="409db09f-7db2-4915-a7b5-7afe652a393a" providerId="ADAL" clId="{8A48298C-5FD4-4325-84D0-E6E9F43210F1}" dt="2022-12-05T14:31:07.354" v="3906" actId="26606"/>
          <ac:picMkLst>
            <pc:docMk/>
            <pc:sldMk cId="1317645472" sldId="324"/>
            <ac:picMk id="5" creationId="{BF7680B5-1A78-4401-BA9A-78832F0FD90E}"/>
          </ac:picMkLst>
        </pc:picChg>
        <pc:picChg chg="add del">
          <ac:chgData name="Adams, Elizabeth" userId="409db09f-7db2-4915-a7b5-7afe652a393a" providerId="ADAL" clId="{8A48298C-5FD4-4325-84D0-E6E9F43210F1}" dt="2022-12-05T14:30:30.144" v="3903" actId="26606"/>
          <ac:picMkLst>
            <pc:docMk/>
            <pc:sldMk cId="1317645472" sldId="324"/>
            <ac:picMk id="8" creationId="{BF7680B5-1A78-4401-BA9A-78832F0FD90E}"/>
          </ac:picMkLst>
        </pc:picChg>
        <pc:picChg chg="add del">
          <ac:chgData name="Adams, Elizabeth" userId="409db09f-7db2-4915-a7b5-7afe652a393a" providerId="ADAL" clId="{8A48298C-5FD4-4325-84D0-E6E9F43210F1}" dt="2022-12-05T14:31:07.354" v="3906" actId="26606"/>
          <ac:picMkLst>
            <pc:docMk/>
            <pc:sldMk cId="1317645472" sldId="324"/>
            <ac:picMk id="9" creationId="{E4E78000-301F-4983-ACD5-7F50C0C3F592}"/>
          </ac:picMkLst>
        </pc:picChg>
        <pc:picChg chg="add del">
          <ac:chgData name="Adams, Elizabeth" userId="409db09f-7db2-4915-a7b5-7afe652a393a" providerId="ADAL" clId="{8A48298C-5FD4-4325-84D0-E6E9F43210F1}" dt="2022-12-05T14:31:07.354" v="3906" actId="26606"/>
          <ac:picMkLst>
            <pc:docMk/>
            <pc:sldMk cId="1317645472" sldId="324"/>
            <ac:picMk id="13" creationId="{D2B9CB97-7754-D3F8-EB1F-914A53D88133}"/>
          </ac:picMkLst>
        </pc:picChg>
        <pc:picChg chg="add del">
          <ac:chgData name="Adams, Elizabeth" userId="409db09f-7db2-4915-a7b5-7afe652a393a" providerId="ADAL" clId="{8A48298C-5FD4-4325-84D0-E6E9F43210F1}" dt="2022-12-05T14:30:30.144" v="3903" actId="26606"/>
          <ac:picMkLst>
            <pc:docMk/>
            <pc:sldMk cId="1317645472" sldId="324"/>
            <ac:picMk id="14" creationId="{E4E78000-301F-4983-ACD5-7F50C0C3F592}"/>
          </ac:picMkLst>
        </pc:picChg>
        <pc:picChg chg="add del">
          <ac:chgData name="Adams, Elizabeth" userId="409db09f-7db2-4915-a7b5-7afe652a393a" providerId="ADAL" clId="{8A48298C-5FD4-4325-84D0-E6E9F43210F1}" dt="2022-12-05T14:31:07.354" v="3906" actId="26606"/>
          <ac:picMkLst>
            <pc:docMk/>
            <pc:sldMk cId="1317645472" sldId="324"/>
            <ac:picMk id="17" creationId="{985A9973-AB88-4BDA-8B44-A6F2304E520E}"/>
          </ac:picMkLst>
        </pc:picChg>
        <pc:picChg chg="add del">
          <ac:chgData name="Adams, Elizabeth" userId="409db09f-7db2-4915-a7b5-7afe652a393a" providerId="ADAL" clId="{8A48298C-5FD4-4325-84D0-E6E9F43210F1}" dt="2022-12-05T14:31:07.354" v="3906" actId="26606"/>
          <ac:picMkLst>
            <pc:docMk/>
            <pc:sldMk cId="1317645472" sldId="324"/>
            <ac:picMk id="19" creationId="{72B88314-D4AA-4944-A4AE-9E9F34A15CC3}"/>
          </ac:picMkLst>
        </pc:picChg>
        <pc:picChg chg="add del">
          <ac:chgData name="Adams, Elizabeth" userId="409db09f-7db2-4915-a7b5-7afe652a393a" providerId="ADAL" clId="{8A48298C-5FD4-4325-84D0-E6E9F43210F1}" dt="2022-12-05T14:30:30.144" v="3903" actId="26606"/>
          <ac:picMkLst>
            <pc:docMk/>
            <pc:sldMk cId="1317645472" sldId="324"/>
            <ac:picMk id="20" creationId="{985A9973-AB88-4BDA-8B44-A6F2304E520E}"/>
          </ac:picMkLst>
        </pc:picChg>
        <pc:picChg chg="add del">
          <ac:chgData name="Adams, Elizabeth" userId="409db09f-7db2-4915-a7b5-7afe652a393a" providerId="ADAL" clId="{8A48298C-5FD4-4325-84D0-E6E9F43210F1}" dt="2022-12-05T14:30:30.144" v="3903" actId="26606"/>
          <ac:picMkLst>
            <pc:docMk/>
            <pc:sldMk cId="1317645472" sldId="324"/>
            <ac:picMk id="22" creationId="{72B88314-D4AA-4944-A4AE-9E9F34A15CC3}"/>
          </ac:picMkLst>
        </pc:picChg>
        <pc:picChg chg="add del">
          <ac:chgData name="Adams, Elizabeth" userId="409db09f-7db2-4915-a7b5-7afe652a393a" providerId="ADAL" clId="{8A48298C-5FD4-4325-84D0-E6E9F43210F1}" dt="2022-12-05T14:31:08.818" v="3908" actId="26606"/>
          <ac:picMkLst>
            <pc:docMk/>
            <pc:sldMk cId="1317645472" sldId="324"/>
            <ac:picMk id="23" creationId="{BF7680B5-1A78-4401-BA9A-78832F0FD90E}"/>
          </ac:picMkLst>
        </pc:picChg>
        <pc:picChg chg="add del">
          <ac:chgData name="Adams, Elizabeth" userId="409db09f-7db2-4915-a7b5-7afe652a393a" providerId="ADAL" clId="{8A48298C-5FD4-4325-84D0-E6E9F43210F1}" dt="2022-12-05T14:31:08.818" v="3908" actId="26606"/>
          <ac:picMkLst>
            <pc:docMk/>
            <pc:sldMk cId="1317645472" sldId="324"/>
            <ac:picMk id="27" creationId="{E4E78000-301F-4983-ACD5-7F50C0C3F592}"/>
          </ac:picMkLst>
        </pc:picChg>
        <pc:picChg chg="add del">
          <ac:chgData name="Adams, Elizabeth" userId="409db09f-7db2-4915-a7b5-7afe652a393a" providerId="ADAL" clId="{8A48298C-5FD4-4325-84D0-E6E9F43210F1}" dt="2022-12-05T14:31:08.818" v="3908" actId="26606"/>
          <ac:picMkLst>
            <pc:docMk/>
            <pc:sldMk cId="1317645472" sldId="324"/>
            <ac:picMk id="29" creationId="{D875B7A5-294F-ED4E-ECBB-0D5643DBFED3}"/>
          </ac:picMkLst>
        </pc:picChg>
        <pc:picChg chg="add del">
          <ac:chgData name="Adams, Elizabeth" userId="409db09f-7db2-4915-a7b5-7afe652a393a" providerId="ADAL" clId="{8A48298C-5FD4-4325-84D0-E6E9F43210F1}" dt="2022-12-05T14:31:08.818" v="3908" actId="26606"/>
          <ac:picMkLst>
            <pc:docMk/>
            <pc:sldMk cId="1317645472" sldId="324"/>
            <ac:picMk id="31" creationId="{985A9973-AB88-4BDA-8B44-A6F2304E520E}"/>
          </ac:picMkLst>
        </pc:picChg>
        <pc:picChg chg="add del">
          <ac:chgData name="Adams, Elizabeth" userId="409db09f-7db2-4915-a7b5-7afe652a393a" providerId="ADAL" clId="{8A48298C-5FD4-4325-84D0-E6E9F43210F1}" dt="2022-12-05T14:31:08.818" v="3908" actId="26606"/>
          <ac:picMkLst>
            <pc:docMk/>
            <pc:sldMk cId="1317645472" sldId="324"/>
            <ac:picMk id="32" creationId="{72B88314-D4AA-4944-A4AE-9E9F34A15CC3}"/>
          </ac:picMkLst>
        </pc:picChg>
        <pc:picChg chg="add del">
          <ac:chgData name="Adams, Elizabeth" userId="409db09f-7db2-4915-a7b5-7afe652a393a" providerId="ADAL" clId="{8A48298C-5FD4-4325-84D0-E6E9F43210F1}" dt="2022-12-05T14:31:13.431" v="3910" actId="26606"/>
          <ac:picMkLst>
            <pc:docMk/>
            <pc:sldMk cId="1317645472" sldId="324"/>
            <ac:picMk id="35" creationId="{BF7680B5-1A78-4401-BA9A-78832F0FD90E}"/>
          </ac:picMkLst>
        </pc:picChg>
        <pc:picChg chg="add del">
          <ac:chgData name="Adams, Elizabeth" userId="409db09f-7db2-4915-a7b5-7afe652a393a" providerId="ADAL" clId="{8A48298C-5FD4-4325-84D0-E6E9F43210F1}" dt="2022-12-05T14:31:13.431" v="3910" actId="26606"/>
          <ac:picMkLst>
            <pc:docMk/>
            <pc:sldMk cId="1317645472" sldId="324"/>
            <ac:picMk id="38" creationId="{E4E78000-301F-4983-ACD5-7F50C0C3F592}"/>
          </ac:picMkLst>
        </pc:picChg>
        <pc:picChg chg="add del">
          <ac:chgData name="Adams, Elizabeth" userId="409db09f-7db2-4915-a7b5-7afe652a393a" providerId="ADAL" clId="{8A48298C-5FD4-4325-84D0-E6E9F43210F1}" dt="2022-12-05T14:31:13.431" v="3910" actId="26606"/>
          <ac:picMkLst>
            <pc:docMk/>
            <pc:sldMk cId="1317645472" sldId="324"/>
            <ac:picMk id="40" creationId="{A0C87DF2-A847-ECD7-B935-9D304DFF381C}"/>
          </ac:picMkLst>
        </pc:picChg>
        <pc:picChg chg="add del">
          <ac:chgData name="Adams, Elizabeth" userId="409db09f-7db2-4915-a7b5-7afe652a393a" providerId="ADAL" clId="{8A48298C-5FD4-4325-84D0-E6E9F43210F1}" dt="2022-12-05T14:31:13.431" v="3910" actId="26606"/>
          <ac:picMkLst>
            <pc:docMk/>
            <pc:sldMk cId="1317645472" sldId="324"/>
            <ac:picMk id="42" creationId="{985A9973-AB88-4BDA-8B44-A6F2304E520E}"/>
          </ac:picMkLst>
        </pc:picChg>
        <pc:picChg chg="add del">
          <ac:chgData name="Adams, Elizabeth" userId="409db09f-7db2-4915-a7b5-7afe652a393a" providerId="ADAL" clId="{8A48298C-5FD4-4325-84D0-E6E9F43210F1}" dt="2022-12-05T14:31:13.431" v="3910" actId="26606"/>
          <ac:picMkLst>
            <pc:docMk/>
            <pc:sldMk cId="1317645472" sldId="324"/>
            <ac:picMk id="43" creationId="{72B88314-D4AA-4944-A4AE-9E9F34A15CC3}"/>
          </ac:picMkLst>
        </pc:picChg>
        <pc:picChg chg="add del">
          <ac:chgData name="Adams, Elizabeth" userId="409db09f-7db2-4915-a7b5-7afe652a393a" providerId="ADAL" clId="{8A48298C-5FD4-4325-84D0-E6E9F43210F1}" dt="2022-12-05T14:31:17.361" v="3912" actId="26606"/>
          <ac:picMkLst>
            <pc:docMk/>
            <pc:sldMk cId="1317645472" sldId="324"/>
            <ac:picMk id="46" creationId="{CB1DE69F-569C-4A49-8E50-4093C135AECF}"/>
          </ac:picMkLst>
        </pc:picChg>
        <pc:picChg chg="add del">
          <ac:chgData name="Adams, Elizabeth" userId="409db09f-7db2-4915-a7b5-7afe652a393a" providerId="ADAL" clId="{8A48298C-5FD4-4325-84D0-E6E9F43210F1}" dt="2022-12-05T14:31:17.361" v="3912" actId="26606"/>
          <ac:picMkLst>
            <pc:docMk/>
            <pc:sldMk cId="1317645472" sldId="324"/>
            <ac:picMk id="49" creationId="{38DB3A91-B9E8-4451-ACED-026398635D07}"/>
          </ac:picMkLst>
        </pc:picChg>
        <pc:picChg chg="add del">
          <ac:chgData name="Adams, Elizabeth" userId="409db09f-7db2-4915-a7b5-7afe652a393a" providerId="ADAL" clId="{8A48298C-5FD4-4325-84D0-E6E9F43210F1}" dt="2022-12-05T14:31:17.361" v="3912" actId="26606"/>
          <ac:picMkLst>
            <pc:docMk/>
            <pc:sldMk cId="1317645472" sldId="324"/>
            <ac:picMk id="50" creationId="{33A10A5C-8B5D-BE00-47FE-791E14C9B913}"/>
          </ac:picMkLst>
        </pc:picChg>
        <pc:cxnChg chg="add del">
          <ac:chgData name="Adams, Elizabeth" userId="409db09f-7db2-4915-a7b5-7afe652a393a" providerId="ADAL" clId="{8A48298C-5FD4-4325-84D0-E6E9F43210F1}" dt="2022-12-05T14:31:07.354" v="3906" actId="26606"/>
          <ac:cxnSpMkLst>
            <pc:docMk/>
            <pc:sldMk cId="1317645472" sldId="324"/>
            <ac:cxnSpMk id="7" creationId="{A26B82D7-D05B-412B-9A0D-6430BCD1182D}"/>
          </ac:cxnSpMkLst>
        </pc:cxnChg>
        <pc:cxnChg chg="add del">
          <ac:chgData name="Adams, Elizabeth" userId="409db09f-7db2-4915-a7b5-7afe652a393a" providerId="ADAL" clId="{8A48298C-5FD4-4325-84D0-E6E9F43210F1}" dt="2022-12-05T14:30:30.144" v="3903" actId="26606"/>
          <ac:cxnSpMkLst>
            <pc:docMk/>
            <pc:sldMk cId="1317645472" sldId="324"/>
            <ac:cxnSpMk id="12" creationId="{A26B82D7-D05B-412B-9A0D-6430BCD1182D}"/>
          </ac:cxnSpMkLst>
        </pc:cxnChg>
        <pc:cxnChg chg="add del">
          <ac:chgData name="Adams, Elizabeth" userId="409db09f-7db2-4915-a7b5-7afe652a393a" providerId="ADAL" clId="{8A48298C-5FD4-4325-84D0-E6E9F43210F1}" dt="2022-12-05T14:31:07.354" v="3906" actId="26606"/>
          <ac:cxnSpMkLst>
            <pc:docMk/>
            <pc:sldMk cId="1317645472" sldId="324"/>
            <ac:cxnSpMk id="21" creationId="{34B1208A-2172-4708-A3B7-24501DED6A25}"/>
          </ac:cxnSpMkLst>
        </pc:cxnChg>
        <pc:cxnChg chg="add del">
          <ac:chgData name="Adams, Elizabeth" userId="409db09f-7db2-4915-a7b5-7afe652a393a" providerId="ADAL" clId="{8A48298C-5FD4-4325-84D0-E6E9F43210F1}" dt="2022-12-05T14:30:30.144" v="3903" actId="26606"/>
          <ac:cxnSpMkLst>
            <pc:docMk/>
            <pc:sldMk cId="1317645472" sldId="324"/>
            <ac:cxnSpMk id="24" creationId="{34B1208A-2172-4708-A3B7-24501DED6A25}"/>
          </ac:cxnSpMkLst>
        </pc:cxnChg>
        <pc:cxnChg chg="add del">
          <ac:chgData name="Adams, Elizabeth" userId="409db09f-7db2-4915-a7b5-7afe652a393a" providerId="ADAL" clId="{8A48298C-5FD4-4325-84D0-E6E9F43210F1}" dt="2022-12-05T14:31:08.818" v="3908" actId="26606"/>
          <ac:cxnSpMkLst>
            <pc:docMk/>
            <pc:sldMk cId="1317645472" sldId="324"/>
            <ac:cxnSpMk id="26" creationId="{A26B82D7-D05B-412B-9A0D-6430BCD1182D}"/>
          </ac:cxnSpMkLst>
        </pc:cxnChg>
        <pc:cxnChg chg="add del">
          <ac:chgData name="Adams, Elizabeth" userId="409db09f-7db2-4915-a7b5-7afe652a393a" providerId="ADAL" clId="{8A48298C-5FD4-4325-84D0-E6E9F43210F1}" dt="2022-12-05T14:31:08.818" v="3908" actId="26606"/>
          <ac:cxnSpMkLst>
            <pc:docMk/>
            <pc:sldMk cId="1317645472" sldId="324"/>
            <ac:cxnSpMk id="33" creationId="{34B1208A-2172-4708-A3B7-24501DED6A25}"/>
          </ac:cxnSpMkLst>
        </pc:cxnChg>
        <pc:cxnChg chg="add del">
          <ac:chgData name="Adams, Elizabeth" userId="409db09f-7db2-4915-a7b5-7afe652a393a" providerId="ADAL" clId="{8A48298C-5FD4-4325-84D0-E6E9F43210F1}" dt="2022-12-05T14:31:13.431" v="3910" actId="26606"/>
          <ac:cxnSpMkLst>
            <pc:docMk/>
            <pc:sldMk cId="1317645472" sldId="324"/>
            <ac:cxnSpMk id="37" creationId="{A26B82D7-D05B-412B-9A0D-6430BCD1182D}"/>
          </ac:cxnSpMkLst>
        </pc:cxnChg>
        <pc:cxnChg chg="add del">
          <ac:chgData name="Adams, Elizabeth" userId="409db09f-7db2-4915-a7b5-7afe652a393a" providerId="ADAL" clId="{8A48298C-5FD4-4325-84D0-E6E9F43210F1}" dt="2022-12-05T14:31:13.431" v="3910" actId="26606"/>
          <ac:cxnSpMkLst>
            <pc:docMk/>
            <pc:sldMk cId="1317645472" sldId="324"/>
            <ac:cxnSpMk id="44" creationId="{34B1208A-2172-4708-A3B7-24501DED6A25}"/>
          </ac:cxnSpMkLst>
        </pc:cxnChg>
        <pc:cxnChg chg="add del">
          <ac:chgData name="Adams, Elizabeth" userId="409db09f-7db2-4915-a7b5-7afe652a393a" providerId="ADAL" clId="{8A48298C-5FD4-4325-84D0-E6E9F43210F1}" dt="2022-12-05T14:31:17.361" v="3912" actId="26606"/>
          <ac:cxnSpMkLst>
            <pc:docMk/>
            <pc:sldMk cId="1317645472" sldId="324"/>
            <ac:cxnSpMk id="48" creationId="{5F76596F-57DF-4A0C-96D9-046DC3B30E9F}"/>
          </ac:cxnSpMkLst>
        </pc:cxnChg>
      </pc:sldChg>
      <pc:sldChg chg="addSp modSp new mod modTransition setBg">
        <pc:chgData name="Adams, Elizabeth" userId="409db09f-7db2-4915-a7b5-7afe652a393a" providerId="ADAL" clId="{8A48298C-5FD4-4325-84D0-E6E9F43210F1}" dt="2022-12-07T19:48:39.817" v="4228"/>
        <pc:sldMkLst>
          <pc:docMk/>
          <pc:sldMk cId="1105220677" sldId="325"/>
        </pc:sldMkLst>
        <pc:spChg chg="add mod">
          <ac:chgData name="Adams, Elizabeth" userId="409db09f-7db2-4915-a7b5-7afe652a393a" providerId="ADAL" clId="{8A48298C-5FD4-4325-84D0-E6E9F43210F1}" dt="2022-12-05T14:43:31.181" v="4192" actId="27636"/>
          <ac:spMkLst>
            <pc:docMk/>
            <pc:sldMk cId="1105220677" sldId="325"/>
            <ac:spMk id="2" creationId="{168FA906-E53F-224D-B215-C0E6B2E4AD7C}"/>
          </ac:spMkLst>
        </pc:spChg>
        <pc:spChg chg="add">
          <ac:chgData name="Adams, Elizabeth" userId="409db09f-7db2-4915-a7b5-7afe652a393a" providerId="ADAL" clId="{8A48298C-5FD4-4325-84D0-E6E9F43210F1}" dt="2022-12-05T14:42:20.022" v="4180" actId="26606"/>
          <ac:spMkLst>
            <pc:docMk/>
            <pc:sldMk cId="1105220677" sldId="325"/>
            <ac:spMk id="11" creationId="{50B488F5-9CE4-4346-B22F-600286ED4D8F}"/>
          </ac:spMkLst>
        </pc:spChg>
        <pc:spChg chg="add">
          <ac:chgData name="Adams, Elizabeth" userId="409db09f-7db2-4915-a7b5-7afe652a393a" providerId="ADAL" clId="{8A48298C-5FD4-4325-84D0-E6E9F43210F1}" dt="2022-12-05T14:42:20.022" v="4180" actId="26606"/>
          <ac:spMkLst>
            <pc:docMk/>
            <pc:sldMk cId="1105220677" sldId="325"/>
            <ac:spMk id="17" creationId="{C014BF94-4DFC-4A65-99BF-76277891EA04}"/>
          </ac:spMkLst>
        </pc:spChg>
        <pc:spChg chg="add">
          <ac:chgData name="Adams, Elizabeth" userId="409db09f-7db2-4915-a7b5-7afe652a393a" providerId="ADAL" clId="{8A48298C-5FD4-4325-84D0-E6E9F43210F1}" dt="2022-12-05T14:42:20.022" v="4180" actId="26606"/>
          <ac:spMkLst>
            <pc:docMk/>
            <pc:sldMk cId="1105220677" sldId="325"/>
            <ac:spMk id="19" creationId="{B255C7B1-10DA-4D61-B560-5E1F081B3472}"/>
          </ac:spMkLst>
        </pc:spChg>
        <pc:picChg chg="add mod">
          <ac:chgData name="Adams, Elizabeth" userId="409db09f-7db2-4915-a7b5-7afe652a393a" providerId="ADAL" clId="{8A48298C-5FD4-4325-84D0-E6E9F43210F1}" dt="2022-12-05T14:43:34.551" v="4193" actId="1076"/>
          <ac:picMkLst>
            <pc:docMk/>
            <pc:sldMk cId="1105220677" sldId="325"/>
            <ac:picMk id="6" creationId="{E728F94B-E5C6-6086-24FB-DEEC5FB73902}"/>
          </ac:picMkLst>
        </pc:picChg>
        <pc:picChg chg="add">
          <ac:chgData name="Adams, Elizabeth" userId="409db09f-7db2-4915-a7b5-7afe652a393a" providerId="ADAL" clId="{8A48298C-5FD4-4325-84D0-E6E9F43210F1}" dt="2022-12-05T14:42:20.022" v="4180" actId="26606"/>
          <ac:picMkLst>
            <pc:docMk/>
            <pc:sldMk cId="1105220677" sldId="325"/>
            <ac:picMk id="9" creationId="{CB1DE69F-569C-4A49-8E50-4093C135AECF}"/>
          </ac:picMkLst>
        </pc:picChg>
        <pc:picChg chg="add">
          <ac:chgData name="Adams, Elizabeth" userId="409db09f-7db2-4915-a7b5-7afe652a393a" providerId="ADAL" clId="{8A48298C-5FD4-4325-84D0-E6E9F43210F1}" dt="2022-12-05T14:42:20.022" v="4180" actId="26606"/>
          <ac:picMkLst>
            <pc:docMk/>
            <pc:sldMk cId="1105220677" sldId="325"/>
            <ac:picMk id="15" creationId="{38DB3A91-B9E8-4451-ACED-026398635D07}"/>
          </ac:picMkLst>
        </pc:picChg>
        <pc:picChg chg="add">
          <ac:chgData name="Adams, Elizabeth" userId="409db09f-7db2-4915-a7b5-7afe652a393a" providerId="ADAL" clId="{8A48298C-5FD4-4325-84D0-E6E9F43210F1}" dt="2022-12-05T14:42:20.022" v="4180" actId="26606"/>
          <ac:picMkLst>
            <pc:docMk/>
            <pc:sldMk cId="1105220677" sldId="325"/>
            <ac:picMk id="21" creationId="{88C29B8B-A62C-43CE-92FF-12EAA1D01B53}"/>
          </ac:picMkLst>
        </pc:picChg>
        <pc:picChg chg="add">
          <ac:chgData name="Adams, Elizabeth" userId="409db09f-7db2-4915-a7b5-7afe652a393a" providerId="ADAL" clId="{8A48298C-5FD4-4325-84D0-E6E9F43210F1}" dt="2022-12-05T14:42:20.022" v="4180" actId="26606"/>
          <ac:picMkLst>
            <pc:docMk/>
            <pc:sldMk cId="1105220677" sldId="325"/>
            <ac:picMk id="23" creationId="{F873EA42-E9E9-4806-A9F6-1718BE38B727}"/>
          </ac:picMkLst>
        </pc:picChg>
        <pc:cxnChg chg="add">
          <ac:chgData name="Adams, Elizabeth" userId="409db09f-7db2-4915-a7b5-7afe652a393a" providerId="ADAL" clId="{8A48298C-5FD4-4325-84D0-E6E9F43210F1}" dt="2022-12-05T14:42:20.022" v="4180" actId="26606"/>
          <ac:cxnSpMkLst>
            <pc:docMk/>
            <pc:sldMk cId="1105220677" sldId="325"/>
            <ac:cxnSpMk id="13" creationId="{5F76596F-57DF-4A0C-96D9-046DC3B30E9F}"/>
          </ac:cxnSpMkLst>
        </pc:cxnChg>
        <pc:cxnChg chg="add">
          <ac:chgData name="Adams, Elizabeth" userId="409db09f-7db2-4915-a7b5-7afe652a393a" providerId="ADAL" clId="{8A48298C-5FD4-4325-84D0-E6E9F43210F1}" dt="2022-12-05T14:42:20.022" v="4180" actId="26606"/>
          <ac:cxnSpMkLst>
            <pc:docMk/>
            <pc:sldMk cId="1105220677" sldId="325"/>
            <ac:cxnSpMk id="25" creationId="{A99D5523-0BC8-4D5A-871C-69C0725E7363}"/>
          </ac:cxnSpMkLst>
        </pc:cxnChg>
      </pc:sldChg>
      <pc:sldMasterChg chg="modTransition modSldLayout">
        <pc:chgData name="Adams, Elizabeth" userId="409db09f-7db2-4915-a7b5-7afe652a393a" providerId="ADAL" clId="{8A48298C-5FD4-4325-84D0-E6E9F43210F1}" dt="2022-12-07T19:48:39.817" v="4228"/>
        <pc:sldMasterMkLst>
          <pc:docMk/>
          <pc:sldMasterMk cId="2641418221" sldId="2147483695"/>
        </pc:sldMasterMkLst>
        <pc:sldLayoutChg chg="modTransition">
          <pc:chgData name="Adams, Elizabeth" userId="409db09f-7db2-4915-a7b5-7afe652a393a" providerId="ADAL" clId="{8A48298C-5FD4-4325-84D0-E6E9F43210F1}" dt="2022-12-07T19:48:39.817" v="4228"/>
          <pc:sldLayoutMkLst>
            <pc:docMk/>
            <pc:sldMasterMk cId="2641418221" sldId="2147483695"/>
            <pc:sldLayoutMk cId="1683898509" sldId="2147483696"/>
          </pc:sldLayoutMkLst>
        </pc:sldLayoutChg>
        <pc:sldLayoutChg chg="modTransition">
          <pc:chgData name="Adams, Elizabeth" userId="409db09f-7db2-4915-a7b5-7afe652a393a" providerId="ADAL" clId="{8A48298C-5FD4-4325-84D0-E6E9F43210F1}" dt="2022-12-07T19:48:39.817" v="4228"/>
          <pc:sldLayoutMkLst>
            <pc:docMk/>
            <pc:sldMasterMk cId="2641418221" sldId="2147483695"/>
            <pc:sldLayoutMk cId="4218357154" sldId="2147483702"/>
          </pc:sldLayoutMkLst>
        </pc:sldLayoutChg>
      </pc:sldMasterChg>
      <pc:sldMasterChg chg="modTransition modSldLayout">
        <pc:chgData name="Adams, Elizabeth" userId="409db09f-7db2-4915-a7b5-7afe652a393a" providerId="ADAL" clId="{8A48298C-5FD4-4325-84D0-E6E9F43210F1}" dt="2022-12-07T19:48:39.817" v="4228"/>
        <pc:sldMasterMkLst>
          <pc:docMk/>
          <pc:sldMasterMk cId="649101975" sldId="2147485912"/>
        </pc:sldMasterMkLst>
        <pc:sldLayoutChg chg="modTransition">
          <pc:chgData name="Adams, Elizabeth" userId="409db09f-7db2-4915-a7b5-7afe652a393a" providerId="ADAL" clId="{8A48298C-5FD4-4325-84D0-E6E9F43210F1}" dt="2022-12-07T19:48:39.817" v="4228"/>
          <pc:sldLayoutMkLst>
            <pc:docMk/>
            <pc:sldMasterMk cId="649101975" sldId="2147485912"/>
            <pc:sldLayoutMk cId="3546176349" sldId="2147485914"/>
          </pc:sldLayoutMkLst>
        </pc:sldLayoutChg>
        <pc:sldLayoutChg chg="modTransition">
          <pc:chgData name="Adams, Elizabeth" userId="409db09f-7db2-4915-a7b5-7afe652a393a" providerId="ADAL" clId="{8A48298C-5FD4-4325-84D0-E6E9F43210F1}" dt="2022-12-07T19:48:39.817" v="4228"/>
          <pc:sldLayoutMkLst>
            <pc:docMk/>
            <pc:sldMasterMk cId="649101975" sldId="2147485912"/>
            <pc:sldLayoutMk cId="1328680950" sldId="2147485919"/>
          </pc:sldLayoutMkLst>
        </pc:sldLayoutChg>
      </pc:sldMasterChg>
      <pc:sldMasterChg chg="del delSldLayout">
        <pc:chgData name="Adams, Elizabeth" userId="409db09f-7db2-4915-a7b5-7afe652a393a" providerId="ADAL" clId="{8A48298C-5FD4-4325-84D0-E6E9F43210F1}" dt="2022-12-05T14:34:26.811" v="3959" actId="2696"/>
        <pc:sldMasterMkLst>
          <pc:docMk/>
          <pc:sldMasterMk cId="3840618642" sldId="2147485925"/>
        </pc:sldMasterMkLst>
        <pc:sldLayoutChg chg="del">
          <pc:chgData name="Adams, Elizabeth" userId="409db09f-7db2-4915-a7b5-7afe652a393a" providerId="ADAL" clId="{8A48298C-5FD4-4325-84D0-E6E9F43210F1}" dt="2022-12-05T14:34:26.811" v="3959" actId="2696"/>
          <pc:sldLayoutMkLst>
            <pc:docMk/>
            <pc:sldMasterMk cId="3840618642" sldId="2147485925"/>
            <pc:sldLayoutMk cId="999669349" sldId="2147485927"/>
          </pc:sldLayoutMkLst>
        </pc:sldLayoutChg>
        <pc:sldLayoutChg chg="del">
          <pc:chgData name="Adams, Elizabeth" userId="409db09f-7db2-4915-a7b5-7afe652a393a" providerId="ADAL" clId="{8A48298C-5FD4-4325-84D0-E6E9F43210F1}" dt="2022-12-05T14:34:26.811" v="3959" actId="2696"/>
          <pc:sldLayoutMkLst>
            <pc:docMk/>
            <pc:sldMasterMk cId="3840618642" sldId="2147485925"/>
            <pc:sldLayoutMk cId="2563666553" sldId="2147485931"/>
          </pc:sldLayoutMkLst>
        </pc:sldLayoutChg>
      </pc:sldMasterChg>
    </pc:docChg>
  </pc:docChgLst>
  <pc:docChgLst>
    <pc:chgData name="Adams, Elizabeth" userId="409db09f-7db2-4915-a7b5-7afe652a393a" providerId="ADAL" clId="{2667CD9F-4026-47CF-9EA3-307C49420972}"/>
    <pc:docChg chg="custSel addSld modSld">
      <pc:chgData name="Adams, Elizabeth" userId="409db09f-7db2-4915-a7b5-7afe652a393a" providerId="ADAL" clId="{2667CD9F-4026-47CF-9EA3-307C49420972}" dt="2024-05-16T16:17:19.965" v="318" actId="14100"/>
      <pc:docMkLst>
        <pc:docMk/>
      </pc:docMkLst>
      <pc:sldChg chg="addSp modSp new mod">
        <pc:chgData name="Adams, Elizabeth" userId="409db09f-7db2-4915-a7b5-7afe652a393a" providerId="ADAL" clId="{2667CD9F-4026-47CF-9EA3-307C49420972}" dt="2024-05-16T16:17:19.965" v="318" actId="14100"/>
        <pc:sldMkLst>
          <pc:docMk/>
          <pc:sldMk cId="2949854267" sldId="355"/>
        </pc:sldMkLst>
        <pc:spChg chg="add mod">
          <ac:chgData name="Adams, Elizabeth" userId="409db09f-7db2-4915-a7b5-7afe652a393a" providerId="ADAL" clId="{2667CD9F-4026-47CF-9EA3-307C49420972}" dt="2024-05-16T16:17:19.965" v="318" actId="14100"/>
          <ac:spMkLst>
            <pc:docMk/>
            <pc:sldMk cId="2949854267" sldId="355"/>
            <ac:spMk id="2" creationId="{4838603A-4CE7-7934-B875-A988DA41A421}"/>
          </ac:spMkLst>
        </pc:spChg>
      </pc:sldChg>
    </pc:docChg>
  </pc:docChgLst>
  <pc:docChgLst>
    <pc:chgData name="Adams, Elizabeth" userId="409db09f-7db2-4915-a7b5-7afe652a393a" providerId="ADAL" clId="{4921AA5C-8A4E-454A-9D92-550472E9BAEB}"/>
    <pc:docChg chg="undo redo custSel addSld delSld modSld sldOrd modNotesMaster">
      <pc:chgData name="Adams, Elizabeth" userId="409db09f-7db2-4915-a7b5-7afe652a393a" providerId="ADAL" clId="{4921AA5C-8A4E-454A-9D92-550472E9BAEB}" dt="2023-04-03T13:21:37.704" v="9084" actId="20577"/>
      <pc:docMkLst>
        <pc:docMk/>
      </pc:docMkLst>
      <pc:sldChg chg="modNotes">
        <pc:chgData name="Adams, Elizabeth" userId="409db09f-7db2-4915-a7b5-7afe652a393a" providerId="ADAL" clId="{4921AA5C-8A4E-454A-9D92-550472E9BAEB}" dt="2023-03-09T15:17:41.385" v="8575"/>
        <pc:sldMkLst>
          <pc:docMk/>
          <pc:sldMk cId="3641144938" sldId="258"/>
        </pc:sldMkLst>
      </pc:sldChg>
      <pc:sldChg chg="del">
        <pc:chgData name="Adams, Elizabeth" userId="409db09f-7db2-4915-a7b5-7afe652a393a" providerId="ADAL" clId="{4921AA5C-8A4E-454A-9D92-550472E9BAEB}" dt="2023-03-06T18:00:27.070" v="7401" actId="2696"/>
        <pc:sldMkLst>
          <pc:docMk/>
          <pc:sldMk cId="4136485059" sldId="259"/>
        </pc:sldMkLst>
      </pc:sldChg>
      <pc:sldChg chg="addSp delSp modSp mod">
        <pc:chgData name="Adams, Elizabeth" userId="409db09f-7db2-4915-a7b5-7afe652a393a" providerId="ADAL" clId="{4921AA5C-8A4E-454A-9D92-550472E9BAEB}" dt="2023-03-06T18:02:09.656" v="7531" actId="26606"/>
        <pc:sldMkLst>
          <pc:docMk/>
          <pc:sldMk cId="1736853799" sldId="260"/>
        </pc:sldMkLst>
        <pc:spChg chg="mod">
          <ac:chgData name="Adams, Elizabeth" userId="409db09f-7db2-4915-a7b5-7afe652a393a" providerId="ADAL" clId="{4921AA5C-8A4E-454A-9D92-550472E9BAEB}" dt="2023-03-06T18:02:09.656" v="7531" actId="26606"/>
          <ac:spMkLst>
            <pc:docMk/>
            <pc:sldMk cId="1736853799" sldId="260"/>
            <ac:spMk id="2" creationId="{00000000-0000-0000-0000-000000000000}"/>
          </ac:spMkLst>
        </pc:spChg>
        <pc:spChg chg="del mod">
          <ac:chgData name="Adams, Elizabeth" userId="409db09f-7db2-4915-a7b5-7afe652a393a" providerId="ADAL" clId="{4921AA5C-8A4E-454A-9D92-550472E9BAEB}" dt="2023-03-06T18:02:09.656" v="7531" actId="26606"/>
          <ac:spMkLst>
            <pc:docMk/>
            <pc:sldMk cId="1736853799" sldId="260"/>
            <ac:spMk id="52227" creationId="{00000000-0000-0000-0000-000000000000}"/>
          </ac:spMkLst>
        </pc:spChg>
        <pc:spChg chg="del">
          <ac:chgData name="Adams, Elizabeth" userId="409db09f-7db2-4915-a7b5-7afe652a393a" providerId="ADAL" clId="{4921AA5C-8A4E-454A-9D92-550472E9BAEB}" dt="2023-03-06T18:02:09.656" v="7531" actId="26606"/>
          <ac:spMkLst>
            <pc:docMk/>
            <pc:sldMk cId="1736853799" sldId="260"/>
            <ac:spMk id="52232" creationId="{08E7A6F0-5CD3-481E-B0F2-E7F99FE675B0}"/>
          </ac:spMkLst>
        </pc:spChg>
        <pc:spChg chg="del">
          <ac:chgData name="Adams, Elizabeth" userId="409db09f-7db2-4915-a7b5-7afe652a393a" providerId="ADAL" clId="{4921AA5C-8A4E-454A-9D92-550472E9BAEB}" dt="2023-03-06T18:02:09.656" v="7531" actId="26606"/>
          <ac:spMkLst>
            <pc:docMk/>
            <pc:sldMk cId="1736853799" sldId="260"/>
            <ac:spMk id="52234" creationId="{511290DF-4975-4FCD-8B8D-BBC86B836668}"/>
          </ac:spMkLst>
        </pc:spChg>
        <pc:spChg chg="del">
          <ac:chgData name="Adams, Elizabeth" userId="409db09f-7db2-4915-a7b5-7afe652a393a" providerId="ADAL" clId="{4921AA5C-8A4E-454A-9D92-550472E9BAEB}" dt="2023-03-06T18:02:09.656" v="7531" actId="26606"/>
          <ac:spMkLst>
            <pc:docMk/>
            <pc:sldMk cId="1736853799" sldId="260"/>
            <ac:spMk id="52240" creationId="{D9FE1511-6E1B-4F0E-8FF0-958527181CC9}"/>
          </ac:spMkLst>
        </pc:spChg>
        <pc:spChg chg="add">
          <ac:chgData name="Adams, Elizabeth" userId="409db09f-7db2-4915-a7b5-7afe652a393a" providerId="ADAL" clId="{4921AA5C-8A4E-454A-9D92-550472E9BAEB}" dt="2023-03-06T18:02:09.656" v="7531" actId="26606"/>
          <ac:spMkLst>
            <pc:docMk/>
            <pc:sldMk cId="1736853799" sldId="260"/>
            <ac:spMk id="52250" creationId="{EF2B985F-E839-44D5-9DD8-BC9DEE343862}"/>
          </ac:spMkLst>
        </pc:spChg>
        <pc:spChg chg="add">
          <ac:chgData name="Adams, Elizabeth" userId="409db09f-7db2-4915-a7b5-7afe652a393a" providerId="ADAL" clId="{4921AA5C-8A4E-454A-9D92-550472E9BAEB}" dt="2023-03-06T18:02:09.656" v="7531" actId="26606"/>
          <ac:spMkLst>
            <pc:docMk/>
            <pc:sldMk cId="1736853799" sldId="260"/>
            <ac:spMk id="52254" creationId="{B965CCFE-3123-4C5E-BA80-B081F41E6662}"/>
          </ac:spMkLst>
        </pc:spChg>
        <pc:grpChg chg="del">
          <ac:chgData name="Adams, Elizabeth" userId="409db09f-7db2-4915-a7b5-7afe652a393a" providerId="ADAL" clId="{4921AA5C-8A4E-454A-9D92-550472E9BAEB}" dt="2023-03-06T18:02:09.656" v="7531" actId="26606"/>
          <ac:grpSpMkLst>
            <pc:docMk/>
            <pc:sldMk cId="1736853799" sldId="260"/>
            <ac:grpSpMk id="52236" creationId="{357CA18A-A333-4DCB-842B-76827D2ECB24}"/>
          </ac:grpSpMkLst>
        </pc:grpChg>
        <pc:graphicFrameChg chg="add">
          <ac:chgData name="Adams, Elizabeth" userId="409db09f-7db2-4915-a7b5-7afe652a393a" providerId="ADAL" clId="{4921AA5C-8A4E-454A-9D92-550472E9BAEB}" dt="2023-03-06T18:02:09.656" v="7531" actId="26606"/>
          <ac:graphicFrameMkLst>
            <pc:docMk/>
            <pc:sldMk cId="1736853799" sldId="260"/>
            <ac:graphicFrameMk id="52246" creationId="{7E9E8304-3FE5-C488-CF01-A354EB20AE67}"/>
          </ac:graphicFrameMkLst>
        </pc:graphicFrameChg>
        <pc:picChg chg="del">
          <ac:chgData name="Adams, Elizabeth" userId="409db09f-7db2-4915-a7b5-7afe652a393a" providerId="ADAL" clId="{4921AA5C-8A4E-454A-9D92-550472E9BAEB}" dt="2023-03-06T18:02:09.656" v="7531" actId="26606"/>
          <ac:picMkLst>
            <pc:docMk/>
            <pc:sldMk cId="1736853799" sldId="260"/>
            <ac:picMk id="52244" creationId="{B1E64CB6-C7F2-46FF-AA99-58C796972956}"/>
          </ac:picMkLst>
        </pc:picChg>
        <pc:cxnChg chg="del">
          <ac:chgData name="Adams, Elizabeth" userId="409db09f-7db2-4915-a7b5-7afe652a393a" providerId="ADAL" clId="{4921AA5C-8A4E-454A-9D92-550472E9BAEB}" dt="2023-03-06T18:02:09.656" v="7531" actId="26606"/>
          <ac:cxnSpMkLst>
            <pc:docMk/>
            <pc:sldMk cId="1736853799" sldId="260"/>
            <ac:cxnSpMk id="52242" creationId="{05C73161-1E4E-4E6A-91B2-E885CF8FFBA6}"/>
          </ac:cxnSpMkLst>
        </pc:cxnChg>
        <pc:cxnChg chg="add">
          <ac:chgData name="Adams, Elizabeth" userId="409db09f-7db2-4915-a7b5-7afe652a393a" providerId="ADAL" clId="{4921AA5C-8A4E-454A-9D92-550472E9BAEB}" dt="2023-03-06T18:02:09.656" v="7531" actId="26606"/>
          <ac:cxnSpMkLst>
            <pc:docMk/>
            <pc:sldMk cId="1736853799" sldId="260"/>
            <ac:cxnSpMk id="52252" creationId="{52D73AC3-7DF7-43FB-9D67-3CE387E94067}"/>
          </ac:cxnSpMkLst>
        </pc:cxnChg>
      </pc:sldChg>
      <pc:sldChg chg="addSp delSp modSp mod setBg">
        <pc:chgData name="Adams, Elizabeth" userId="409db09f-7db2-4915-a7b5-7afe652a393a" providerId="ADAL" clId="{4921AA5C-8A4E-454A-9D92-550472E9BAEB}" dt="2023-03-06T18:05:56.020" v="7614" actId="26606"/>
        <pc:sldMkLst>
          <pc:docMk/>
          <pc:sldMk cId="3505484615" sldId="261"/>
        </pc:sldMkLst>
        <pc:spChg chg="mod">
          <ac:chgData name="Adams, Elizabeth" userId="409db09f-7db2-4915-a7b5-7afe652a393a" providerId="ADAL" clId="{4921AA5C-8A4E-454A-9D92-550472E9BAEB}" dt="2023-03-06T18:05:56.020" v="7614" actId="26606"/>
          <ac:spMkLst>
            <pc:docMk/>
            <pc:sldMk cId="3505484615" sldId="261"/>
            <ac:spMk id="2" creationId="{B3322840-1845-445B-878B-ABB9E986C12C}"/>
          </ac:spMkLst>
        </pc:spChg>
        <pc:spChg chg="add del mod">
          <ac:chgData name="Adams, Elizabeth" userId="409db09f-7db2-4915-a7b5-7afe652a393a" providerId="ADAL" clId="{4921AA5C-8A4E-454A-9D92-550472E9BAEB}" dt="2023-03-06T18:05:56.020" v="7614" actId="26606"/>
          <ac:spMkLst>
            <pc:docMk/>
            <pc:sldMk cId="3505484615" sldId="261"/>
            <ac:spMk id="3" creationId="{AE35DBA8-C011-4D2E-A33B-8A8E4351E78B}"/>
          </ac:spMkLst>
        </pc:spChg>
        <pc:spChg chg="add">
          <ac:chgData name="Adams, Elizabeth" userId="409db09f-7db2-4915-a7b5-7afe652a393a" providerId="ADAL" clId="{4921AA5C-8A4E-454A-9D92-550472E9BAEB}" dt="2023-03-06T18:05:56.020" v="7614" actId="26606"/>
          <ac:spMkLst>
            <pc:docMk/>
            <pc:sldMk cId="3505484615" sldId="261"/>
            <ac:spMk id="6" creationId="{F545E06B-29C0-4F08-9F61-140CD1A7A7F9}"/>
          </ac:spMkLst>
        </pc:spChg>
        <pc:spChg chg="add">
          <ac:chgData name="Adams, Elizabeth" userId="409db09f-7db2-4915-a7b5-7afe652a393a" providerId="ADAL" clId="{4921AA5C-8A4E-454A-9D92-550472E9BAEB}" dt="2023-03-06T18:05:56.020" v="7614" actId="26606"/>
          <ac:spMkLst>
            <pc:docMk/>
            <pc:sldMk cId="3505484615" sldId="261"/>
            <ac:spMk id="7" creationId="{66E54A31-B091-4774-BDD5-9F726783EAB8}"/>
          </ac:spMkLst>
        </pc:spChg>
        <pc:spChg chg="add del">
          <ac:chgData name="Adams, Elizabeth" userId="409db09f-7db2-4915-a7b5-7afe652a393a" providerId="ADAL" clId="{4921AA5C-8A4E-454A-9D92-550472E9BAEB}" dt="2023-03-06T18:05:34.893" v="7586" actId="26606"/>
          <ac:spMkLst>
            <pc:docMk/>
            <pc:sldMk cId="3505484615" sldId="261"/>
            <ac:spMk id="9" creationId="{F545E06B-29C0-4F08-9F61-140CD1A7A7F9}"/>
          </ac:spMkLst>
        </pc:spChg>
        <pc:spChg chg="add">
          <ac:chgData name="Adams, Elizabeth" userId="409db09f-7db2-4915-a7b5-7afe652a393a" providerId="ADAL" clId="{4921AA5C-8A4E-454A-9D92-550472E9BAEB}" dt="2023-03-06T18:05:56.020" v="7614" actId="26606"/>
          <ac:spMkLst>
            <pc:docMk/>
            <pc:sldMk cId="3505484615" sldId="261"/>
            <ac:spMk id="10" creationId="{565909D0-D2D2-46A8-8332-49E6173A4B33}"/>
          </ac:spMkLst>
        </pc:spChg>
        <pc:spChg chg="add del">
          <ac:chgData name="Adams, Elizabeth" userId="409db09f-7db2-4915-a7b5-7afe652a393a" providerId="ADAL" clId="{4921AA5C-8A4E-454A-9D92-550472E9BAEB}" dt="2023-03-06T18:05:34.893" v="7586" actId="26606"/>
          <ac:spMkLst>
            <pc:docMk/>
            <pc:sldMk cId="3505484615" sldId="261"/>
            <ac:spMk id="11" creationId="{66E54A31-B091-4774-BDD5-9F726783EAB8}"/>
          </ac:spMkLst>
        </pc:spChg>
        <pc:spChg chg="add del">
          <ac:chgData name="Adams, Elizabeth" userId="409db09f-7db2-4915-a7b5-7afe652a393a" providerId="ADAL" clId="{4921AA5C-8A4E-454A-9D92-550472E9BAEB}" dt="2023-03-06T18:05:34.893" v="7586" actId="26606"/>
          <ac:spMkLst>
            <pc:docMk/>
            <pc:sldMk cId="3505484615" sldId="261"/>
            <ac:spMk id="15" creationId="{565909D0-D2D2-46A8-8332-49E6173A4B33}"/>
          </ac:spMkLst>
        </pc:spChg>
        <pc:graphicFrameChg chg="add del">
          <ac:chgData name="Adams, Elizabeth" userId="409db09f-7db2-4915-a7b5-7afe652a393a" providerId="ADAL" clId="{4921AA5C-8A4E-454A-9D92-550472E9BAEB}" dt="2023-03-06T18:05:34.893" v="7586" actId="26606"/>
          <ac:graphicFrameMkLst>
            <pc:docMk/>
            <pc:sldMk cId="3505484615" sldId="261"/>
            <ac:graphicFrameMk id="5" creationId="{4276E00C-731E-A93C-1A5F-1A8258155E7C}"/>
          </ac:graphicFrameMkLst>
        </pc:graphicFrameChg>
        <pc:graphicFrameChg chg="add">
          <ac:chgData name="Adams, Elizabeth" userId="409db09f-7db2-4915-a7b5-7afe652a393a" providerId="ADAL" clId="{4921AA5C-8A4E-454A-9D92-550472E9BAEB}" dt="2023-03-06T18:05:56.020" v="7614" actId="26606"/>
          <ac:graphicFrameMkLst>
            <pc:docMk/>
            <pc:sldMk cId="3505484615" sldId="261"/>
            <ac:graphicFrameMk id="16" creationId="{35C72ACA-43A1-4006-FE25-6BF200C39BBE}"/>
          </ac:graphicFrameMkLst>
        </pc:graphicFrameChg>
        <pc:picChg chg="add">
          <ac:chgData name="Adams, Elizabeth" userId="409db09f-7db2-4915-a7b5-7afe652a393a" providerId="ADAL" clId="{4921AA5C-8A4E-454A-9D92-550472E9BAEB}" dt="2023-03-06T18:05:56.020" v="7614" actId="26606"/>
          <ac:picMkLst>
            <pc:docMk/>
            <pc:sldMk cId="3505484615" sldId="261"/>
            <ac:picMk id="14" creationId="{AFEA4BCF-1CF9-4959-A2D8-A97926D25B81}"/>
          </ac:picMkLst>
        </pc:picChg>
        <pc:picChg chg="add del">
          <ac:chgData name="Adams, Elizabeth" userId="409db09f-7db2-4915-a7b5-7afe652a393a" providerId="ADAL" clId="{4921AA5C-8A4E-454A-9D92-550472E9BAEB}" dt="2023-03-06T18:05:34.893" v="7586" actId="26606"/>
          <ac:picMkLst>
            <pc:docMk/>
            <pc:sldMk cId="3505484615" sldId="261"/>
            <ac:picMk id="19" creationId="{AFEA4BCF-1CF9-4959-A2D8-A97926D25B81}"/>
          </ac:picMkLst>
        </pc:picChg>
        <pc:cxnChg chg="add">
          <ac:chgData name="Adams, Elizabeth" userId="409db09f-7db2-4915-a7b5-7afe652a393a" providerId="ADAL" clId="{4921AA5C-8A4E-454A-9D92-550472E9BAEB}" dt="2023-03-06T18:05:56.020" v="7614" actId="26606"/>
          <ac:cxnSpMkLst>
            <pc:docMk/>
            <pc:sldMk cId="3505484615" sldId="261"/>
            <ac:cxnSpMk id="8" creationId="{424E0E46-9D8A-46BA-8EF9-FC43A7EE7AE7}"/>
          </ac:cxnSpMkLst>
        </pc:cxnChg>
        <pc:cxnChg chg="add">
          <ac:chgData name="Adams, Elizabeth" userId="409db09f-7db2-4915-a7b5-7afe652a393a" providerId="ADAL" clId="{4921AA5C-8A4E-454A-9D92-550472E9BAEB}" dt="2023-03-06T18:05:56.020" v="7614" actId="26606"/>
          <ac:cxnSpMkLst>
            <pc:docMk/>
            <pc:sldMk cId="3505484615" sldId="261"/>
            <ac:cxnSpMk id="12" creationId="{F3D2EAFB-E46A-4A8C-9E83-AF5286317C15}"/>
          </ac:cxnSpMkLst>
        </pc:cxnChg>
        <pc:cxnChg chg="add del">
          <ac:chgData name="Adams, Elizabeth" userId="409db09f-7db2-4915-a7b5-7afe652a393a" providerId="ADAL" clId="{4921AA5C-8A4E-454A-9D92-550472E9BAEB}" dt="2023-03-06T18:05:34.893" v="7586" actId="26606"/>
          <ac:cxnSpMkLst>
            <pc:docMk/>
            <pc:sldMk cId="3505484615" sldId="261"/>
            <ac:cxnSpMk id="13" creationId="{424E0E46-9D8A-46BA-8EF9-FC43A7EE7AE7}"/>
          </ac:cxnSpMkLst>
        </pc:cxnChg>
        <pc:cxnChg chg="add del">
          <ac:chgData name="Adams, Elizabeth" userId="409db09f-7db2-4915-a7b5-7afe652a393a" providerId="ADAL" clId="{4921AA5C-8A4E-454A-9D92-550472E9BAEB}" dt="2023-03-06T18:05:34.893" v="7586" actId="26606"/>
          <ac:cxnSpMkLst>
            <pc:docMk/>
            <pc:sldMk cId="3505484615" sldId="261"/>
            <ac:cxnSpMk id="17" creationId="{F3D2EAFB-E46A-4A8C-9E83-AF5286317C15}"/>
          </ac:cxnSpMkLst>
        </pc:cxnChg>
      </pc:sldChg>
      <pc:sldChg chg="modSp mod">
        <pc:chgData name="Adams, Elizabeth" userId="409db09f-7db2-4915-a7b5-7afe652a393a" providerId="ADAL" clId="{4921AA5C-8A4E-454A-9D92-550472E9BAEB}" dt="2023-03-06T14:34:24.394" v="929" actId="20577"/>
        <pc:sldMkLst>
          <pc:docMk/>
          <pc:sldMk cId="2734449805" sldId="262"/>
        </pc:sldMkLst>
        <pc:spChg chg="mod">
          <ac:chgData name="Adams, Elizabeth" userId="409db09f-7db2-4915-a7b5-7afe652a393a" providerId="ADAL" clId="{4921AA5C-8A4E-454A-9D92-550472E9BAEB}" dt="2023-03-06T14:34:24.394" v="929" actId="20577"/>
          <ac:spMkLst>
            <pc:docMk/>
            <pc:sldMk cId="2734449805" sldId="262"/>
            <ac:spMk id="2" creationId="{AF70EB1B-8AA8-4EAA-8D78-F98E7073D547}"/>
          </ac:spMkLst>
        </pc:spChg>
      </pc:sldChg>
      <pc:sldChg chg="modSp add del mod">
        <pc:chgData name="Adams, Elizabeth" userId="409db09f-7db2-4915-a7b5-7afe652a393a" providerId="ADAL" clId="{4921AA5C-8A4E-454A-9D92-550472E9BAEB}" dt="2023-03-06T14:57:39.667" v="2275" actId="2696"/>
        <pc:sldMkLst>
          <pc:docMk/>
          <pc:sldMk cId="3199786812" sldId="263"/>
        </pc:sldMkLst>
        <pc:spChg chg="mod">
          <ac:chgData name="Adams, Elizabeth" userId="409db09f-7db2-4915-a7b5-7afe652a393a" providerId="ADAL" clId="{4921AA5C-8A4E-454A-9D92-550472E9BAEB}" dt="2023-03-06T14:38:15.411" v="1028" actId="1076"/>
          <ac:spMkLst>
            <pc:docMk/>
            <pc:sldMk cId="3199786812" sldId="263"/>
            <ac:spMk id="2" creationId="{8699490D-6445-48CC-AFCA-2AE6DA962EBD}"/>
          </ac:spMkLst>
        </pc:spChg>
        <pc:spChg chg="mod">
          <ac:chgData name="Adams, Elizabeth" userId="409db09f-7db2-4915-a7b5-7afe652a393a" providerId="ADAL" clId="{4921AA5C-8A4E-454A-9D92-550472E9BAEB}" dt="2023-03-06T14:38:31.642" v="1030" actId="5793"/>
          <ac:spMkLst>
            <pc:docMk/>
            <pc:sldMk cId="3199786812" sldId="263"/>
            <ac:spMk id="3" creationId="{DD359617-1C46-4427-A782-B72CE4B64F14}"/>
          </ac:spMkLst>
        </pc:spChg>
      </pc:sldChg>
      <pc:sldChg chg="modSp mod modNotes">
        <pc:chgData name="Adams, Elizabeth" userId="409db09f-7db2-4915-a7b5-7afe652a393a" providerId="ADAL" clId="{4921AA5C-8A4E-454A-9D92-550472E9BAEB}" dt="2023-04-03T12:51:53.932" v="8949" actId="20577"/>
        <pc:sldMkLst>
          <pc:docMk/>
          <pc:sldMk cId="1389418403" sldId="265"/>
        </pc:sldMkLst>
        <pc:spChg chg="mod">
          <ac:chgData name="Adams, Elizabeth" userId="409db09f-7db2-4915-a7b5-7afe652a393a" providerId="ADAL" clId="{4921AA5C-8A4E-454A-9D92-550472E9BAEB}" dt="2023-04-03T12:51:53.932" v="8949" actId="20577"/>
          <ac:spMkLst>
            <pc:docMk/>
            <pc:sldMk cId="1389418403" sldId="265"/>
            <ac:spMk id="3" creationId="{31582833-11B4-43F4-9EEB-2577E652CEBB}"/>
          </ac:spMkLst>
        </pc:spChg>
      </pc:sldChg>
      <pc:sldChg chg="modSp del mod">
        <pc:chgData name="Adams, Elizabeth" userId="409db09f-7db2-4915-a7b5-7afe652a393a" providerId="ADAL" clId="{4921AA5C-8A4E-454A-9D92-550472E9BAEB}" dt="2023-03-06T15:39:18.515" v="3182" actId="2696"/>
        <pc:sldMkLst>
          <pc:docMk/>
          <pc:sldMk cId="105755103" sldId="266"/>
        </pc:sldMkLst>
        <pc:spChg chg="mod">
          <ac:chgData name="Adams, Elizabeth" userId="409db09f-7db2-4915-a7b5-7afe652a393a" providerId="ADAL" clId="{4921AA5C-8A4E-454A-9D92-550472E9BAEB}" dt="2023-03-06T14:59:29.560" v="2277" actId="20577"/>
          <ac:spMkLst>
            <pc:docMk/>
            <pc:sldMk cId="105755103" sldId="266"/>
            <ac:spMk id="3" creationId="{90B6CE86-92B4-407E-B858-A9438AF309EB}"/>
          </ac:spMkLst>
        </pc:spChg>
      </pc:sldChg>
      <pc:sldChg chg="modSp mod">
        <pc:chgData name="Adams, Elizabeth" userId="409db09f-7db2-4915-a7b5-7afe652a393a" providerId="ADAL" clId="{4921AA5C-8A4E-454A-9D92-550472E9BAEB}" dt="2023-03-29T15:40:39.854" v="8942" actId="20577"/>
        <pc:sldMkLst>
          <pc:docMk/>
          <pc:sldMk cId="1782176160" sldId="267"/>
        </pc:sldMkLst>
        <pc:spChg chg="mod">
          <ac:chgData name="Adams, Elizabeth" userId="409db09f-7db2-4915-a7b5-7afe652a393a" providerId="ADAL" clId="{4921AA5C-8A4E-454A-9D92-550472E9BAEB}" dt="2023-03-29T15:40:39.854" v="8942" actId="20577"/>
          <ac:spMkLst>
            <pc:docMk/>
            <pc:sldMk cId="1782176160" sldId="267"/>
            <ac:spMk id="3" creationId="{2C6A1D84-5CE3-43A8-87AB-D9273F54B33A}"/>
          </ac:spMkLst>
        </pc:spChg>
      </pc:sldChg>
      <pc:sldChg chg="addSp delSp modSp del mod">
        <pc:chgData name="Adams, Elizabeth" userId="409db09f-7db2-4915-a7b5-7afe652a393a" providerId="ADAL" clId="{4921AA5C-8A4E-454A-9D92-550472E9BAEB}" dt="2023-03-06T18:32:55" v="8205" actId="2696"/>
        <pc:sldMkLst>
          <pc:docMk/>
          <pc:sldMk cId="2135843603" sldId="268"/>
        </pc:sldMkLst>
        <pc:spChg chg="add mod">
          <ac:chgData name="Adams, Elizabeth" userId="409db09f-7db2-4915-a7b5-7afe652a393a" providerId="ADAL" clId="{4921AA5C-8A4E-454A-9D92-550472E9BAEB}" dt="2023-03-06T18:28:49.830" v="8076" actId="1076"/>
          <ac:spMkLst>
            <pc:docMk/>
            <pc:sldMk cId="2135843603" sldId="268"/>
            <ac:spMk id="2" creationId="{89076B4D-3A96-11B7-682A-FE73F32B0EFD}"/>
          </ac:spMkLst>
        </pc:spChg>
        <pc:spChg chg="del mod">
          <ac:chgData name="Adams, Elizabeth" userId="409db09f-7db2-4915-a7b5-7afe652a393a" providerId="ADAL" clId="{4921AA5C-8A4E-454A-9D92-550472E9BAEB}" dt="2023-03-06T15:50:10.748" v="3670" actId="26606"/>
          <ac:spMkLst>
            <pc:docMk/>
            <pc:sldMk cId="2135843603" sldId="268"/>
            <ac:spMk id="3" creationId="{72FAE459-EDAB-47B8-8D94-CD29D7622D66}"/>
          </ac:spMkLst>
        </pc:spChg>
        <pc:spChg chg="del">
          <ac:chgData name="Adams, Elizabeth" userId="409db09f-7db2-4915-a7b5-7afe652a393a" providerId="ADAL" clId="{4921AA5C-8A4E-454A-9D92-550472E9BAEB}" dt="2023-03-06T15:50:10.748" v="3670" actId="26606"/>
          <ac:spMkLst>
            <pc:docMk/>
            <pc:sldMk cId="2135843603" sldId="268"/>
            <ac:spMk id="45" creationId="{F63C748C-967B-4A7B-A90F-3EDD0F485AC6}"/>
          </ac:spMkLst>
        </pc:spChg>
        <pc:spChg chg="del">
          <ac:chgData name="Adams, Elizabeth" userId="409db09f-7db2-4915-a7b5-7afe652a393a" providerId="ADAL" clId="{4921AA5C-8A4E-454A-9D92-550472E9BAEB}" dt="2023-03-06T15:50:10.748" v="3670" actId="26606"/>
          <ac:spMkLst>
            <pc:docMk/>
            <pc:sldMk cId="2135843603" sldId="268"/>
            <ac:spMk id="46" creationId="{43B516D3-E37F-4626-8C4F-CDD6D27EBECE}"/>
          </ac:spMkLst>
        </pc:spChg>
        <pc:spChg chg="del">
          <ac:chgData name="Adams, Elizabeth" userId="409db09f-7db2-4915-a7b5-7afe652a393a" providerId="ADAL" clId="{4921AA5C-8A4E-454A-9D92-550472E9BAEB}" dt="2023-03-06T15:50:10.748" v="3670" actId="26606"/>
          <ac:spMkLst>
            <pc:docMk/>
            <pc:sldMk cId="2135843603" sldId="268"/>
            <ac:spMk id="47" creationId="{C0143637-4934-44E4-B909-BAF1E7B27972}"/>
          </ac:spMkLst>
        </pc:spChg>
        <pc:spChg chg="add del">
          <ac:chgData name="Adams, Elizabeth" userId="409db09f-7db2-4915-a7b5-7afe652a393a" providerId="ADAL" clId="{4921AA5C-8A4E-454A-9D92-550472E9BAEB}" dt="2023-03-06T18:25:21.894" v="7936" actId="26606"/>
          <ac:spMkLst>
            <pc:docMk/>
            <pc:sldMk cId="2135843603" sldId="268"/>
            <ac:spMk id="53" creationId="{EF2B985F-E839-44D5-9DD8-BC9DEE343862}"/>
          </ac:spMkLst>
        </pc:spChg>
        <pc:spChg chg="add del">
          <ac:chgData name="Adams, Elizabeth" userId="409db09f-7db2-4915-a7b5-7afe652a393a" providerId="ADAL" clId="{4921AA5C-8A4E-454A-9D92-550472E9BAEB}" dt="2023-03-06T18:25:21.894" v="7936" actId="26606"/>
          <ac:spMkLst>
            <pc:docMk/>
            <pc:sldMk cId="2135843603" sldId="268"/>
            <ac:spMk id="57" creationId="{B965CCFE-3123-4C5E-BA80-B081F41E6662}"/>
          </ac:spMkLst>
        </pc:spChg>
        <pc:spChg chg="add">
          <ac:chgData name="Adams, Elizabeth" userId="409db09f-7db2-4915-a7b5-7afe652a393a" providerId="ADAL" clId="{4921AA5C-8A4E-454A-9D92-550472E9BAEB}" dt="2023-03-06T18:25:21.894" v="7936" actId="26606"/>
          <ac:spMkLst>
            <pc:docMk/>
            <pc:sldMk cId="2135843603" sldId="268"/>
            <ac:spMk id="62" creationId="{EF2B985F-E839-44D5-9DD8-BC9DEE343862}"/>
          </ac:spMkLst>
        </pc:spChg>
        <pc:spChg chg="add">
          <ac:chgData name="Adams, Elizabeth" userId="409db09f-7db2-4915-a7b5-7afe652a393a" providerId="ADAL" clId="{4921AA5C-8A4E-454A-9D92-550472E9BAEB}" dt="2023-03-06T18:25:21.894" v="7936" actId="26606"/>
          <ac:spMkLst>
            <pc:docMk/>
            <pc:sldMk cId="2135843603" sldId="268"/>
            <ac:spMk id="66" creationId="{B965CCFE-3123-4C5E-BA80-B081F41E6662}"/>
          </ac:spMkLst>
        </pc:spChg>
        <pc:graphicFrameChg chg="add mod modGraphic">
          <ac:chgData name="Adams, Elizabeth" userId="409db09f-7db2-4915-a7b5-7afe652a393a" providerId="ADAL" clId="{4921AA5C-8A4E-454A-9D92-550472E9BAEB}" dt="2023-03-06T18:28:37.832" v="8075" actId="20577"/>
          <ac:graphicFrameMkLst>
            <pc:docMk/>
            <pc:sldMk cId="2135843603" sldId="268"/>
            <ac:graphicFrameMk id="49" creationId="{D0E96119-B19F-2D0E-5020-989A3817E180}"/>
          </ac:graphicFrameMkLst>
        </pc:graphicFrameChg>
        <pc:cxnChg chg="add del">
          <ac:chgData name="Adams, Elizabeth" userId="409db09f-7db2-4915-a7b5-7afe652a393a" providerId="ADAL" clId="{4921AA5C-8A4E-454A-9D92-550472E9BAEB}" dt="2023-03-06T18:25:21.894" v="7936" actId="26606"/>
          <ac:cxnSpMkLst>
            <pc:docMk/>
            <pc:sldMk cId="2135843603" sldId="268"/>
            <ac:cxnSpMk id="55" creationId="{52D73AC3-7DF7-43FB-9D67-3CE387E94067}"/>
          </ac:cxnSpMkLst>
        </pc:cxnChg>
        <pc:cxnChg chg="add">
          <ac:chgData name="Adams, Elizabeth" userId="409db09f-7db2-4915-a7b5-7afe652a393a" providerId="ADAL" clId="{4921AA5C-8A4E-454A-9D92-550472E9BAEB}" dt="2023-03-06T18:25:21.894" v="7936" actId="26606"/>
          <ac:cxnSpMkLst>
            <pc:docMk/>
            <pc:sldMk cId="2135843603" sldId="268"/>
            <ac:cxnSpMk id="64" creationId="{52D73AC3-7DF7-43FB-9D67-3CE387E94067}"/>
          </ac:cxnSpMkLst>
        </pc:cxnChg>
      </pc:sldChg>
      <pc:sldChg chg="del">
        <pc:chgData name="Adams, Elizabeth" userId="409db09f-7db2-4915-a7b5-7afe652a393a" providerId="ADAL" clId="{4921AA5C-8A4E-454A-9D92-550472E9BAEB}" dt="2023-03-06T15:37:47.475" v="3181" actId="2696"/>
        <pc:sldMkLst>
          <pc:docMk/>
          <pc:sldMk cId="1043260720" sldId="269"/>
        </pc:sldMkLst>
      </pc:sldChg>
      <pc:sldChg chg="del">
        <pc:chgData name="Adams, Elizabeth" userId="409db09f-7db2-4915-a7b5-7afe652a393a" providerId="ADAL" clId="{4921AA5C-8A4E-454A-9D92-550472E9BAEB}" dt="2023-03-06T15:06:21.068" v="2636" actId="2696"/>
        <pc:sldMkLst>
          <pc:docMk/>
          <pc:sldMk cId="562497455" sldId="270"/>
        </pc:sldMkLst>
      </pc:sldChg>
      <pc:sldChg chg="del">
        <pc:chgData name="Adams, Elizabeth" userId="409db09f-7db2-4915-a7b5-7afe652a393a" providerId="ADAL" clId="{4921AA5C-8A4E-454A-9D92-550472E9BAEB}" dt="2023-03-06T15:05:49.475" v="2634" actId="2696"/>
        <pc:sldMkLst>
          <pc:docMk/>
          <pc:sldMk cId="381416906" sldId="273"/>
        </pc:sldMkLst>
      </pc:sldChg>
      <pc:sldChg chg="modSp mod">
        <pc:chgData name="Adams, Elizabeth" userId="409db09f-7db2-4915-a7b5-7afe652a393a" providerId="ADAL" clId="{4921AA5C-8A4E-454A-9D92-550472E9BAEB}" dt="2023-04-03T12:53:31.944" v="9003" actId="20577"/>
        <pc:sldMkLst>
          <pc:docMk/>
          <pc:sldMk cId="3400845708" sldId="274"/>
        </pc:sldMkLst>
        <pc:graphicFrameChg chg="modGraphic">
          <ac:chgData name="Adams, Elizabeth" userId="409db09f-7db2-4915-a7b5-7afe652a393a" providerId="ADAL" clId="{4921AA5C-8A4E-454A-9D92-550472E9BAEB}" dt="2023-04-03T12:53:31.944" v="9003" actId="20577"/>
          <ac:graphicFrameMkLst>
            <pc:docMk/>
            <pc:sldMk cId="3400845708" sldId="274"/>
            <ac:graphicFrameMk id="4" creationId="{A02FD702-E103-48FF-B253-0C190C47521A}"/>
          </ac:graphicFrameMkLst>
        </pc:graphicFrameChg>
      </pc:sldChg>
      <pc:sldChg chg="del ord">
        <pc:chgData name="Adams, Elizabeth" userId="409db09f-7db2-4915-a7b5-7afe652a393a" providerId="ADAL" clId="{4921AA5C-8A4E-454A-9D92-550472E9BAEB}" dt="2023-03-06T16:05:51.525" v="4445" actId="2696"/>
        <pc:sldMkLst>
          <pc:docMk/>
          <pc:sldMk cId="3505115652" sldId="275"/>
        </pc:sldMkLst>
      </pc:sldChg>
      <pc:sldChg chg="del">
        <pc:chgData name="Adams, Elizabeth" userId="409db09f-7db2-4915-a7b5-7afe652a393a" providerId="ADAL" clId="{4921AA5C-8A4E-454A-9D92-550472E9BAEB}" dt="2023-03-06T16:11:28.829" v="4460" actId="2696"/>
        <pc:sldMkLst>
          <pc:docMk/>
          <pc:sldMk cId="3835648478" sldId="276"/>
        </pc:sldMkLst>
      </pc:sldChg>
      <pc:sldChg chg="del">
        <pc:chgData name="Adams, Elizabeth" userId="409db09f-7db2-4915-a7b5-7afe652a393a" providerId="ADAL" clId="{4921AA5C-8A4E-454A-9D92-550472E9BAEB}" dt="2023-03-06T17:17:43.962" v="6450" actId="2696"/>
        <pc:sldMkLst>
          <pc:docMk/>
          <pc:sldMk cId="2046876068" sldId="277"/>
        </pc:sldMkLst>
      </pc:sldChg>
      <pc:sldChg chg="del">
        <pc:chgData name="Adams, Elizabeth" userId="409db09f-7db2-4915-a7b5-7afe652a393a" providerId="ADAL" clId="{4921AA5C-8A4E-454A-9D92-550472E9BAEB}" dt="2023-03-06T16:11:06.084" v="4458" actId="2696"/>
        <pc:sldMkLst>
          <pc:docMk/>
          <pc:sldMk cId="1009875511" sldId="278"/>
        </pc:sldMkLst>
      </pc:sldChg>
      <pc:sldChg chg="del">
        <pc:chgData name="Adams, Elizabeth" userId="409db09f-7db2-4915-a7b5-7afe652a393a" providerId="ADAL" clId="{4921AA5C-8A4E-454A-9D92-550472E9BAEB}" dt="2023-03-06T17:16:56.208" v="6444" actId="2696"/>
        <pc:sldMkLst>
          <pc:docMk/>
          <pc:sldMk cId="345388046" sldId="279"/>
        </pc:sldMkLst>
      </pc:sldChg>
      <pc:sldChg chg="ord">
        <pc:chgData name="Adams, Elizabeth" userId="409db09f-7db2-4915-a7b5-7afe652a393a" providerId="ADAL" clId="{4921AA5C-8A4E-454A-9D92-550472E9BAEB}" dt="2023-03-06T17:18:06.986" v="6452"/>
        <pc:sldMkLst>
          <pc:docMk/>
          <pc:sldMk cId="1614235430" sldId="280"/>
        </pc:sldMkLst>
      </pc:sldChg>
      <pc:sldChg chg="del">
        <pc:chgData name="Adams, Elizabeth" userId="409db09f-7db2-4915-a7b5-7afe652a393a" providerId="ADAL" clId="{4921AA5C-8A4E-454A-9D92-550472E9BAEB}" dt="2023-03-06T16:43:11.304" v="5020" actId="2696"/>
        <pc:sldMkLst>
          <pc:docMk/>
          <pc:sldMk cId="3547923537" sldId="281"/>
        </pc:sldMkLst>
      </pc:sldChg>
      <pc:sldChg chg="del">
        <pc:chgData name="Adams, Elizabeth" userId="409db09f-7db2-4915-a7b5-7afe652a393a" providerId="ADAL" clId="{4921AA5C-8A4E-454A-9D92-550472E9BAEB}" dt="2023-03-06T17:17:01.142" v="6445" actId="2696"/>
        <pc:sldMkLst>
          <pc:docMk/>
          <pc:sldMk cId="462720555" sldId="284"/>
        </pc:sldMkLst>
      </pc:sldChg>
      <pc:sldChg chg="modSp del mod">
        <pc:chgData name="Adams, Elizabeth" userId="409db09f-7db2-4915-a7b5-7afe652a393a" providerId="ADAL" clId="{4921AA5C-8A4E-454A-9D92-550472E9BAEB}" dt="2023-03-06T18:47:18.063" v="8570" actId="2696"/>
        <pc:sldMkLst>
          <pc:docMk/>
          <pc:sldMk cId="1438960530" sldId="286"/>
        </pc:sldMkLst>
        <pc:spChg chg="mod">
          <ac:chgData name="Adams, Elizabeth" userId="409db09f-7db2-4915-a7b5-7afe652a393a" providerId="ADAL" clId="{4921AA5C-8A4E-454A-9D92-550472E9BAEB}" dt="2023-03-06T18:45:58.466" v="8524" actId="1076"/>
          <ac:spMkLst>
            <pc:docMk/>
            <pc:sldMk cId="1438960530" sldId="286"/>
            <ac:spMk id="2" creationId="{B7B246DB-7135-453D-AB45-21224EE84C22}"/>
          </ac:spMkLst>
        </pc:spChg>
        <pc:graphicFrameChg chg="modGraphic">
          <ac:chgData name="Adams, Elizabeth" userId="409db09f-7db2-4915-a7b5-7afe652a393a" providerId="ADAL" clId="{4921AA5C-8A4E-454A-9D92-550472E9BAEB}" dt="2023-03-06T18:45:56.031" v="8523" actId="255"/>
          <ac:graphicFrameMkLst>
            <pc:docMk/>
            <pc:sldMk cId="1438960530" sldId="286"/>
            <ac:graphicFrameMk id="4" creationId="{29F598B5-7053-410A-BCE2-535F85F30438}"/>
          </ac:graphicFrameMkLst>
        </pc:graphicFrameChg>
      </pc:sldChg>
      <pc:sldChg chg="addSp delSp modSp del mod">
        <pc:chgData name="Adams, Elizabeth" userId="409db09f-7db2-4915-a7b5-7afe652a393a" providerId="ADAL" clId="{4921AA5C-8A4E-454A-9D92-550472E9BAEB}" dt="2023-03-06T18:40:22.437" v="8282" actId="2696"/>
        <pc:sldMkLst>
          <pc:docMk/>
          <pc:sldMk cId="4182695755" sldId="288"/>
        </pc:sldMkLst>
        <pc:spChg chg="add mod">
          <ac:chgData name="Adams, Elizabeth" userId="409db09f-7db2-4915-a7b5-7afe652a393a" providerId="ADAL" clId="{4921AA5C-8A4E-454A-9D92-550472E9BAEB}" dt="2023-03-06T18:38:26.943" v="8257" actId="21"/>
          <ac:spMkLst>
            <pc:docMk/>
            <pc:sldMk cId="4182695755" sldId="288"/>
            <ac:spMk id="3" creationId="{CEAD675C-1856-281A-38AF-AD22BD21C860}"/>
          </ac:spMkLst>
        </pc:spChg>
        <pc:spChg chg="del">
          <ac:chgData name="Adams, Elizabeth" userId="409db09f-7db2-4915-a7b5-7afe652a393a" providerId="ADAL" clId="{4921AA5C-8A4E-454A-9D92-550472E9BAEB}" dt="2023-03-06T18:38:26.943" v="8257" actId="21"/>
          <ac:spMkLst>
            <pc:docMk/>
            <pc:sldMk cId="4182695755" sldId="288"/>
            <ac:spMk id="46082" creationId="{00000000-0000-0000-0000-000000000000}"/>
          </ac:spMkLst>
        </pc:spChg>
      </pc:sldChg>
      <pc:sldChg chg="modSp mod">
        <pc:chgData name="Adams, Elizabeth" userId="409db09f-7db2-4915-a7b5-7afe652a393a" providerId="ADAL" clId="{4921AA5C-8A4E-454A-9D92-550472E9BAEB}" dt="2023-03-06T18:44:41.796" v="8508" actId="255"/>
        <pc:sldMkLst>
          <pc:docMk/>
          <pc:sldMk cId="1791913191" sldId="289"/>
        </pc:sldMkLst>
        <pc:spChg chg="mod">
          <ac:chgData name="Adams, Elizabeth" userId="409db09f-7db2-4915-a7b5-7afe652a393a" providerId="ADAL" clId="{4921AA5C-8A4E-454A-9D92-550472E9BAEB}" dt="2023-03-06T18:44:41.796" v="8508" actId="255"/>
          <ac:spMkLst>
            <pc:docMk/>
            <pc:sldMk cId="1791913191" sldId="289"/>
            <ac:spMk id="2" creationId="{0F4C6FC4-0DE4-4AC0-A6C7-F7AF7822BA84}"/>
          </ac:spMkLst>
        </pc:spChg>
        <pc:spChg chg="mod">
          <ac:chgData name="Adams, Elizabeth" userId="409db09f-7db2-4915-a7b5-7afe652a393a" providerId="ADAL" clId="{4921AA5C-8A4E-454A-9D92-550472E9BAEB}" dt="2023-03-06T18:43:56.280" v="8507" actId="20577"/>
          <ac:spMkLst>
            <pc:docMk/>
            <pc:sldMk cId="1791913191" sldId="289"/>
            <ac:spMk id="3" creationId="{59868517-8C10-4D2A-9840-2DB5E8CFF1E0}"/>
          </ac:spMkLst>
        </pc:spChg>
      </pc:sldChg>
      <pc:sldChg chg="del">
        <pc:chgData name="Adams, Elizabeth" userId="409db09f-7db2-4915-a7b5-7afe652a393a" providerId="ADAL" clId="{4921AA5C-8A4E-454A-9D92-550472E9BAEB}" dt="2023-03-06T15:05:57.151" v="2635" actId="2696"/>
        <pc:sldMkLst>
          <pc:docMk/>
          <pc:sldMk cId="2696491424" sldId="290"/>
        </pc:sldMkLst>
      </pc:sldChg>
      <pc:sldChg chg="modSp del mod">
        <pc:chgData name="Adams, Elizabeth" userId="409db09f-7db2-4915-a7b5-7afe652a393a" providerId="ADAL" clId="{4921AA5C-8A4E-454A-9D92-550472E9BAEB}" dt="2023-03-06T15:27:57.392" v="2733" actId="2696"/>
        <pc:sldMkLst>
          <pc:docMk/>
          <pc:sldMk cId="1091834584" sldId="292"/>
        </pc:sldMkLst>
        <pc:spChg chg="mod">
          <ac:chgData name="Adams, Elizabeth" userId="409db09f-7db2-4915-a7b5-7afe652a393a" providerId="ADAL" clId="{4921AA5C-8A4E-454A-9D92-550472E9BAEB}" dt="2023-03-06T15:27:48.701" v="2732" actId="5793"/>
          <ac:spMkLst>
            <pc:docMk/>
            <pc:sldMk cId="1091834584" sldId="292"/>
            <ac:spMk id="3" creationId="{FBE8FEA6-58D1-4644-992E-89C432C6351E}"/>
          </ac:spMkLst>
        </pc:spChg>
      </pc:sldChg>
      <pc:sldChg chg="del">
        <pc:chgData name="Adams, Elizabeth" userId="409db09f-7db2-4915-a7b5-7afe652a393a" providerId="ADAL" clId="{4921AA5C-8A4E-454A-9D92-550472E9BAEB}" dt="2023-03-06T17:40:59.063" v="7397" actId="2696"/>
        <pc:sldMkLst>
          <pc:docMk/>
          <pc:sldMk cId="306374745" sldId="294"/>
        </pc:sldMkLst>
      </pc:sldChg>
      <pc:sldChg chg="del">
        <pc:chgData name="Adams, Elizabeth" userId="409db09f-7db2-4915-a7b5-7afe652a393a" providerId="ADAL" clId="{4921AA5C-8A4E-454A-9D92-550472E9BAEB}" dt="2023-03-06T16:11:13.554" v="4459" actId="2696"/>
        <pc:sldMkLst>
          <pc:docMk/>
          <pc:sldMk cId="2358636667" sldId="296"/>
        </pc:sldMkLst>
      </pc:sldChg>
      <pc:sldChg chg="addSp delSp modSp del mod">
        <pc:chgData name="Adams, Elizabeth" userId="409db09f-7db2-4915-a7b5-7afe652a393a" providerId="ADAL" clId="{4921AA5C-8A4E-454A-9D92-550472E9BAEB}" dt="2023-03-06T17:29:38.245" v="6613" actId="2696"/>
        <pc:sldMkLst>
          <pc:docMk/>
          <pc:sldMk cId="3617959867" sldId="297"/>
        </pc:sldMkLst>
        <pc:spChg chg="del">
          <ac:chgData name="Adams, Elizabeth" userId="409db09f-7db2-4915-a7b5-7afe652a393a" providerId="ADAL" clId="{4921AA5C-8A4E-454A-9D92-550472E9BAEB}" dt="2023-03-06T17:29:11.996" v="6612" actId="21"/>
          <ac:spMkLst>
            <pc:docMk/>
            <pc:sldMk cId="3617959867" sldId="297"/>
            <ac:spMk id="2" creationId="{73EF3DA2-A3A4-4190-ACEC-DE5E65F2BDC2}"/>
          </ac:spMkLst>
        </pc:spChg>
        <pc:spChg chg="mod">
          <ac:chgData name="Adams, Elizabeth" userId="409db09f-7db2-4915-a7b5-7afe652a393a" providerId="ADAL" clId="{4921AA5C-8A4E-454A-9D92-550472E9BAEB}" dt="2023-03-06T17:28:56.580" v="6611" actId="20577"/>
          <ac:spMkLst>
            <pc:docMk/>
            <pc:sldMk cId="3617959867" sldId="297"/>
            <ac:spMk id="3" creationId="{0A6B82E3-D9D5-47C2-A713-7291756DBA8F}"/>
          </ac:spMkLst>
        </pc:spChg>
        <pc:spChg chg="add mod">
          <ac:chgData name="Adams, Elizabeth" userId="409db09f-7db2-4915-a7b5-7afe652a393a" providerId="ADAL" clId="{4921AA5C-8A4E-454A-9D92-550472E9BAEB}" dt="2023-03-06T17:29:11.996" v="6612" actId="21"/>
          <ac:spMkLst>
            <pc:docMk/>
            <pc:sldMk cId="3617959867" sldId="297"/>
            <ac:spMk id="6" creationId="{DD45EF34-100F-220B-413D-FB8703763FC5}"/>
          </ac:spMkLst>
        </pc:spChg>
      </pc:sldChg>
      <pc:sldChg chg="addSp delSp modSp mod ord setBg setClrOvrMap">
        <pc:chgData name="Adams, Elizabeth" userId="409db09f-7db2-4915-a7b5-7afe652a393a" providerId="ADAL" clId="{4921AA5C-8A4E-454A-9D92-550472E9BAEB}" dt="2023-03-06T18:38:04.168" v="8256" actId="26606"/>
        <pc:sldMkLst>
          <pc:docMk/>
          <pc:sldMk cId="1947119622" sldId="298"/>
        </pc:sldMkLst>
        <pc:spChg chg="mod">
          <ac:chgData name="Adams, Elizabeth" userId="409db09f-7db2-4915-a7b5-7afe652a393a" providerId="ADAL" clId="{4921AA5C-8A4E-454A-9D92-550472E9BAEB}" dt="2023-03-06T18:38:04.168" v="8256" actId="26606"/>
          <ac:spMkLst>
            <pc:docMk/>
            <pc:sldMk cId="1947119622" sldId="298"/>
            <ac:spMk id="2" creationId="{4FEFC5B4-94DC-43A2-A0EC-C07256640577}"/>
          </ac:spMkLst>
        </pc:spChg>
        <pc:spChg chg="add del">
          <ac:chgData name="Adams, Elizabeth" userId="409db09f-7db2-4915-a7b5-7afe652a393a" providerId="ADAL" clId="{4921AA5C-8A4E-454A-9D92-550472E9BAEB}" dt="2023-03-06T18:38:04.149" v="8255" actId="26606"/>
          <ac:spMkLst>
            <pc:docMk/>
            <pc:sldMk cId="1947119622" sldId="298"/>
            <ac:spMk id="102" creationId="{EF2B985F-E839-44D5-9DD8-BC9DEE343862}"/>
          </ac:spMkLst>
        </pc:spChg>
        <pc:spChg chg="add del">
          <ac:chgData name="Adams, Elizabeth" userId="409db09f-7db2-4915-a7b5-7afe652a393a" providerId="ADAL" clId="{4921AA5C-8A4E-454A-9D92-550472E9BAEB}" dt="2023-03-06T18:38:04.149" v="8255" actId="26606"/>
          <ac:spMkLst>
            <pc:docMk/>
            <pc:sldMk cId="1947119622" sldId="298"/>
            <ac:spMk id="104" creationId="{B965CCFE-3123-4C5E-BA80-B081F41E6662}"/>
          </ac:spMkLst>
        </pc:spChg>
        <pc:spChg chg="del">
          <ac:chgData name="Adams, Elizabeth" userId="409db09f-7db2-4915-a7b5-7afe652a393a" providerId="ADAL" clId="{4921AA5C-8A4E-454A-9D92-550472E9BAEB}" dt="2023-03-06T18:36:45.720" v="8218" actId="26606"/>
          <ac:spMkLst>
            <pc:docMk/>
            <pc:sldMk cId="1947119622" sldId="298"/>
            <ac:spMk id="105" creationId="{EF2B985F-E839-44D5-9DD8-BC9DEE343862}"/>
          </ac:spMkLst>
        </pc:spChg>
        <pc:spChg chg="add">
          <ac:chgData name="Adams, Elizabeth" userId="409db09f-7db2-4915-a7b5-7afe652a393a" providerId="ADAL" clId="{4921AA5C-8A4E-454A-9D92-550472E9BAEB}" dt="2023-03-06T18:38:04.168" v="8256" actId="26606"/>
          <ac:spMkLst>
            <pc:docMk/>
            <pc:sldMk cId="1947119622" sldId="298"/>
            <ac:spMk id="106" creationId="{C6870151-9189-4C3A-8379-EF3D95827A0A}"/>
          </ac:spMkLst>
        </pc:spChg>
        <pc:spChg chg="add">
          <ac:chgData name="Adams, Elizabeth" userId="409db09f-7db2-4915-a7b5-7afe652a393a" providerId="ADAL" clId="{4921AA5C-8A4E-454A-9D92-550472E9BAEB}" dt="2023-03-06T18:38:04.168" v="8256" actId="26606"/>
          <ac:spMkLst>
            <pc:docMk/>
            <pc:sldMk cId="1947119622" sldId="298"/>
            <ac:spMk id="108" creationId="{123EA69C-102A-4DD0-9547-05DCD271D159}"/>
          </ac:spMkLst>
        </pc:spChg>
        <pc:spChg chg="del">
          <ac:chgData name="Adams, Elizabeth" userId="409db09f-7db2-4915-a7b5-7afe652a393a" providerId="ADAL" clId="{4921AA5C-8A4E-454A-9D92-550472E9BAEB}" dt="2023-03-06T18:36:45.720" v="8218" actId="26606"/>
          <ac:spMkLst>
            <pc:docMk/>
            <pc:sldMk cId="1947119622" sldId="298"/>
            <ac:spMk id="109" creationId="{B965CCFE-3123-4C5E-BA80-B081F41E6662}"/>
          </ac:spMkLst>
        </pc:spChg>
        <pc:spChg chg="add">
          <ac:chgData name="Adams, Elizabeth" userId="409db09f-7db2-4915-a7b5-7afe652a393a" providerId="ADAL" clId="{4921AA5C-8A4E-454A-9D92-550472E9BAEB}" dt="2023-03-06T18:38:04.168" v="8256" actId="26606"/>
          <ac:spMkLst>
            <pc:docMk/>
            <pc:sldMk cId="1947119622" sldId="298"/>
            <ac:spMk id="110" creationId="{6A862265-5CA3-4C40-8582-7534C3B03C2A}"/>
          </ac:spMkLst>
        </pc:spChg>
        <pc:spChg chg="add">
          <ac:chgData name="Adams, Elizabeth" userId="409db09f-7db2-4915-a7b5-7afe652a393a" providerId="ADAL" clId="{4921AA5C-8A4E-454A-9D92-550472E9BAEB}" dt="2023-03-06T18:38:04.168" v="8256" actId="26606"/>
          <ac:spMkLst>
            <pc:docMk/>
            <pc:sldMk cId="1947119622" sldId="298"/>
            <ac:spMk id="111" creationId="{600EF80B-0391-4082-9AF5-F15B091B4CE9}"/>
          </ac:spMkLst>
        </pc:spChg>
        <pc:spChg chg="add">
          <ac:chgData name="Adams, Elizabeth" userId="409db09f-7db2-4915-a7b5-7afe652a393a" providerId="ADAL" clId="{4921AA5C-8A4E-454A-9D92-550472E9BAEB}" dt="2023-03-06T18:38:04.168" v="8256" actId="26606"/>
          <ac:spMkLst>
            <pc:docMk/>
            <pc:sldMk cId="1947119622" sldId="298"/>
            <ac:spMk id="115" creationId="{3FBF03E8-C602-4192-9C52-F84B29FDCC88}"/>
          </ac:spMkLst>
        </pc:spChg>
        <pc:graphicFrameChg chg="mod modGraphic">
          <ac:chgData name="Adams, Elizabeth" userId="409db09f-7db2-4915-a7b5-7afe652a393a" providerId="ADAL" clId="{4921AA5C-8A4E-454A-9D92-550472E9BAEB}" dt="2023-03-06T18:38:04.168" v="8256" actId="26606"/>
          <ac:graphicFrameMkLst>
            <pc:docMk/>
            <pc:sldMk cId="1947119622" sldId="298"/>
            <ac:graphicFrameMk id="100" creationId="{F881D453-0C3B-413A-8079-FC0F15D32BCD}"/>
          </ac:graphicFrameMkLst>
        </pc:graphicFrameChg>
        <pc:cxnChg chg="add del">
          <ac:chgData name="Adams, Elizabeth" userId="409db09f-7db2-4915-a7b5-7afe652a393a" providerId="ADAL" clId="{4921AA5C-8A4E-454A-9D92-550472E9BAEB}" dt="2023-03-06T18:38:04.149" v="8255" actId="26606"/>
          <ac:cxnSpMkLst>
            <pc:docMk/>
            <pc:sldMk cId="1947119622" sldId="298"/>
            <ac:cxnSpMk id="103" creationId="{52D73AC3-7DF7-43FB-9D67-3CE387E94067}"/>
          </ac:cxnSpMkLst>
        </pc:cxnChg>
        <pc:cxnChg chg="del">
          <ac:chgData name="Adams, Elizabeth" userId="409db09f-7db2-4915-a7b5-7afe652a393a" providerId="ADAL" clId="{4921AA5C-8A4E-454A-9D92-550472E9BAEB}" dt="2023-03-06T18:36:45.720" v="8218" actId="26606"/>
          <ac:cxnSpMkLst>
            <pc:docMk/>
            <pc:sldMk cId="1947119622" sldId="298"/>
            <ac:cxnSpMk id="107" creationId="{52D73AC3-7DF7-43FB-9D67-3CE387E94067}"/>
          </ac:cxnSpMkLst>
        </pc:cxnChg>
        <pc:cxnChg chg="add">
          <ac:chgData name="Adams, Elizabeth" userId="409db09f-7db2-4915-a7b5-7afe652a393a" providerId="ADAL" clId="{4921AA5C-8A4E-454A-9D92-550472E9BAEB}" dt="2023-03-06T18:38:04.168" v="8256" actId="26606"/>
          <ac:cxnSpMkLst>
            <pc:docMk/>
            <pc:sldMk cId="1947119622" sldId="298"/>
            <ac:cxnSpMk id="113" creationId="{D33AC32D-5F44-45F7-A0BD-7C11A86BED57}"/>
          </ac:cxnSpMkLst>
        </pc:cxnChg>
      </pc:sldChg>
      <pc:sldChg chg="del">
        <pc:chgData name="Adams, Elizabeth" userId="409db09f-7db2-4915-a7b5-7afe652a393a" providerId="ADAL" clId="{4921AA5C-8A4E-454A-9D92-550472E9BAEB}" dt="2023-03-06T17:40:55.329" v="7396" actId="2696"/>
        <pc:sldMkLst>
          <pc:docMk/>
          <pc:sldMk cId="3833991082" sldId="299"/>
        </pc:sldMkLst>
      </pc:sldChg>
      <pc:sldChg chg="del">
        <pc:chgData name="Adams, Elizabeth" userId="409db09f-7db2-4915-a7b5-7afe652a393a" providerId="ADAL" clId="{4921AA5C-8A4E-454A-9D92-550472E9BAEB}" dt="2023-03-06T17:41:03.630" v="7398" actId="2696"/>
        <pc:sldMkLst>
          <pc:docMk/>
          <pc:sldMk cId="2359791390" sldId="300"/>
        </pc:sldMkLst>
      </pc:sldChg>
      <pc:sldChg chg="modSp mod">
        <pc:chgData name="Adams, Elizabeth" userId="409db09f-7db2-4915-a7b5-7afe652a393a" providerId="ADAL" clId="{4921AA5C-8A4E-454A-9D92-550472E9BAEB}" dt="2023-03-06T18:45:05.244" v="8520" actId="14100"/>
        <pc:sldMkLst>
          <pc:docMk/>
          <pc:sldMk cId="127924864" sldId="301"/>
        </pc:sldMkLst>
        <pc:spChg chg="mod">
          <ac:chgData name="Adams, Elizabeth" userId="409db09f-7db2-4915-a7b5-7afe652a393a" providerId="ADAL" clId="{4921AA5C-8A4E-454A-9D92-550472E9BAEB}" dt="2023-03-06T18:45:05.244" v="8520" actId="14100"/>
          <ac:spMkLst>
            <pc:docMk/>
            <pc:sldMk cId="127924864" sldId="301"/>
            <ac:spMk id="3" creationId="{05D7B3F3-54DB-4743-06DD-4C9666D16F8F}"/>
          </ac:spMkLst>
        </pc:spChg>
      </pc:sldChg>
      <pc:sldChg chg="addSp delSp modTransition delDesignElem">
        <pc:chgData name="Adams, Elizabeth" userId="409db09f-7db2-4915-a7b5-7afe652a393a" providerId="ADAL" clId="{4921AA5C-8A4E-454A-9D92-550472E9BAEB}" dt="2023-03-16T17:43:38.782" v="8938"/>
        <pc:sldMkLst>
          <pc:docMk/>
          <pc:sldMk cId="2699130926" sldId="305"/>
        </pc:sldMkLst>
        <pc:spChg chg="add del">
          <ac:chgData name="Adams, Elizabeth" userId="409db09f-7db2-4915-a7b5-7afe652a393a" providerId="ADAL" clId="{4921AA5C-8A4E-454A-9D92-550472E9BAEB}" dt="2023-03-16T17:43:38.782" v="8938"/>
          <ac:spMkLst>
            <pc:docMk/>
            <pc:sldMk cId="2699130926" sldId="305"/>
            <ac:spMk id="8" creationId="{EB88142C-D3C4-43DC-A844-A7D9ECB0F5CD}"/>
          </ac:spMkLst>
        </pc:spChg>
        <pc:spChg chg="add del">
          <ac:chgData name="Adams, Elizabeth" userId="409db09f-7db2-4915-a7b5-7afe652a393a" providerId="ADAL" clId="{4921AA5C-8A4E-454A-9D92-550472E9BAEB}" dt="2023-03-16T17:43:38.782" v="8938"/>
          <ac:spMkLst>
            <pc:docMk/>
            <pc:sldMk cId="2699130926" sldId="305"/>
            <ac:spMk id="10" creationId="{416DC9EF-092A-4FEF-8A40-0E509CA79855}"/>
          </ac:spMkLst>
        </pc:spChg>
      </pc:sldChg>
      <pc:sldChg chg="modTransition">
        <pc:chgData name="Adams, Elizabeth" userId="409db09f-7db2-4915-a7b5-7afe652a393a" providerId="ADAL" clId="{4921AA5C-8A4E-454A-9D92-550472E9BAEB}" dt="2023-03-16T17:43:38.782" v="8938"/>
        <pc:sldMkLst>
          <pc:docMk/>
          <pc:sldMk cId="3574310258" sldId="306"/>
        </pc:sldMkLst>
      </pc:sldChg>
      <pc:sldChg chg="modTransition">
        <pc:chgData name="Adams, Elizabeth" userId="409db09f-7db2-4915-a7b5-7afe652a393a" providerId="ADAL" clId="{4921AA5C-8A4E-454A-9D92-550472E9BAEB}" dt="2023-03-16T17:43:38.782" v="8938"/>
        <pc:sldMkLst>
          <pc:docMk/>
          <pc:sldMk cId="2001507389" sldId="307"/>
        </pc:sldMkLst>
      </pc:sldChg>
      <pc:sldChg chg="modTransition">
        <pc:chgData name="Adams, Elizabeth" userId="409db09f-7db2-4915-a7b5-7afe652a393a" providerId="ADAL" clId="{4921AA5C-8A4E-454A-9D92-550472E9BAEB}" dt="2023-03-16T17:43:38.782" v="8938"/>
        <pc:sldMkLst>
          <pc:docMk/>
          <pc:sldMk cId="1618338188" sldId="308"/>
        </pc:sldMkLst>
      </pc:sldChg>
      <pc:sldChg chg="modTransition">
        <pc:chgData name="Adams, Elizabeth" userId="409db09f-7db2-4915-a7b5-7afe652a393a" providerId="ADAL" clId="{4921AA5C-8A4E-454A-9D92-550472E9BAEB}" dt="2023-03-16T17:43:38.782" v="8938"/>
        <pc:sldMkLst>
          <pc:docMk/>
          <pc:sldMk cId="2912068030" sldId="309"/>
        </pc:sldMkLst>
      </pc:sldChg>
      <pc:sldChg chg="modTransition">
        <pc:chgData name="Adams, Elizabeth" userId="409db09f-7db2-4915-a7b5-7afe652a393a" providerId="ADAL" clId="{4921AA5C-8A4E-454A-9D92-550472E9BAEB}" dt="2023-03-16T17:43:38.782" v="8938"/>
        <pc:sldMkLst>
          <pc:docMk/>
          <pc:sldMk cId="4014524893" sldId="310"/>
        </pc:sldMkLst>
      </pc:sldChg>
      <pc:sldChg chg="modTransition">
        <pc:chgData name="Adams, Elizabeth" userId="409db09f-7db2-4915-a7b5-7afe652a393a" providerId="ADAL" clId="{4921AA5C-8A4E-454A-9D92-550472E9BAEB}" dt="2023-03-16T17:43:38.782" v="8938"/>
        <pc:sldMkLst>
          <pc:docMk/>
          <pc:sldMk cId="1893800178" sldId="311"/>
        </pc:sldMkLst>
      </pc:sldChg>
      <pc:sldChg chg="modTransition">
        <pc:chgData name="Adams, Elizabeth" userId="409db09f-7db2-4915-a7b5-7afe652a393a" providerId="ADAL" clId="{4921AA5C-8A4E-454A-9D92-550472E9BAEB}" dt="2023-03-16T17:43:38.782" v="8938"/>
        <pc:sldMkLst>
          <pc:docMk/>
          <pc:sldMk cId="346226106" sldId="312"/>
        </pc:sldMkLst>
      </pc:sldChg>
      <pc:sldChg chg="modTransition">
        <pc:chgData name="Adams, Elizabeth" userId="409db09f-7db2-4915-a7b5-7afe652a393a" providerId="ADAL" clId="{4921AA5C-8A4E-454A-9D92-550472E9BAEB}" dt="2023-03-16T17:43:38.782" v="8938"/>
        <pc:sldMkLst>
          <pc:docMk/>
          <pc:sldMk cId="867514076" sldId="313"/>
        </pc:sldMkLst>
      </pc:sldChg>
      <pc:sldChg chg="modTransition">
        <pc:chgData name="Adams, Elizabeth" userId="409db09f-7db2-4915-a7b5-7afe652a393a" providerId="ADAL" clId="{4921AA5C-8A4E-454A-9D92-550472E9BAEB}" dt="2023-03-16T17:43:38.782" v="8938"/>
        <pc:sldMkLst>
          <pc:docMk/>
          <pc:sldMk cId="3921885988" sldId="314"/>
        </pc:sldMkLst>
      </pc:sldChg>
      <pc:sldChg chg="modTransition">
        <pc:chgData name="Adams, Elizabeth" userId="409db09f-7db2-4915-a7b5-7afe652a393a" providerId="ADAL" clId="{4921AA5C-8A4E-454A-9D92-550472E9BAEB}" dt="2023-03-16T17:43:38.782" v="8938"/>
        <pc:sldMkLst>
          <pc:docMk/>
          <pc:sldMk cId="1574018525" sldId="315"/>
        </pc:sldMkLst>
      </pc:sldChg>
      <pc:sldChg chg="modTransition">
        <pc:chgData name="Adams, Elizabeth" userId="409db09f-7db2-4915-a7b5-7afe652a393a" providerId="ADAL" clId="{4921AA5C-8A4E-454A-9D92-550472E9BAEB}" dt="2023-03-16T17:43:38.782" v="8938"/>
        <pc:sldMkLst>
          <pc:docMk/>
          <pc:sldMk cId="3273349010" sldId="316"/>
        </pc:sldMkLst>
      </pc:sldChg>
      <pc:sldChg chg="modTransition">
        <pc:chgData name="Adams, Elizabeth" userId="409db09f-7db2-4915-a7b5-7afe652a393a" providerId="ADAL" clId="{4921AA5C-8A4E-454A-9D92-550472E9BAEB}" dt="2023-03-16T17:43:38.782" v="8938"/>
        <pc:sldMkLst>
          <pc:docMk/>
          <pc:sldMk cId="1470695129" sldId="317"/>
        </pc:sldMkLst>
      </pc:sldChg>
      <pc:sldChg chg="addSp delSp modSp mod">
        <pc:chgData name="Adams, Elizabeth" userId="409db09f-7db2-4915-a7b5-7afe652a393a" providerId="ADAL" clId="{4921AA5C-8A4E-454A-9D92-550472E9BAEB}" dt="2023-03-06T18:11:36.650" v="7734" actId="26606"/>
        <pc:sldMkLst>
          <pc:docMk/>
          <pc:sldMk cId="341048484" sldId="318"/>
        </pc:sldMkLst>
        <pc:spChg chg="add del">
          <ac:chgData name="Adams, Elizabeth" userId="409db09f-7db2-4915-a7b5-7afe652a393a" providerId="ADAL" clId="{4921AA5C-8A4E-454A-9D92-550472E9BAEB}" dt="2023-03-06T18:10:56.784" v="7717" actId="26606"/>
          <ac:spMkLst>
            <pc:docMk/>
            <pc:sldMk cId="341048484" sldId="318"/>
            <ac:spMk id="69" creationId="{A01B9BFB-0E23-404F-936C-2681B3883A7F}"/>
          </ac:spMkLst>
        </pc:spChg>
        <pc:spChg chg="add del">
          <ac:chgData name="Adams, Elizabeth" userId="409db09f-7db2-4915-a7b5-7afe652a393a" providerId="ADAL" clId="{4921AA5C-8A4E-454A-9D92-550472E9BAEB}" dt="2023-03-06T18:10:37.790" v="7714" actId="26606"/>
          <ac:spMkLst>
            <pc:docMk/>
            <pc:sldMk cId="341048484" sldId="318"/>
            <ac:spMk id="80" creationId="{A01B9BFB-0E23-404F-936C-2681B3883A7F}"/>
          </ac:spMkLst>
        </pc:spChg>
        <pc:spChg chg="add del">
          <ac:chgData name="Adams, Elizabeth" userId="409db09f-7db2-4915-a7b5-7afe652a393a" providerId="ADAL" clId="{4921AA5C-8A4E-454A-9D92-550472E9BAEB}" dt="2023-03-06T18:10:37.790" v="7714" actId="26606"/>
          <ac:spMkLst>
            <pc:docMk/>
            <pc:sldMk cId="341048484" sldId="318"/>
            <ac:spMk id="86" creationId="{EF2B985F-E839-44D5-9DD8-BC9DEE343862}"/>
          </ac:spMkLst>
        </pc:spChg>
        <pc:spChg chg="add del">
          <ac:chgData name="Adams, Elizabeth" userId="409db09f-7db2-4915-a7b5-7afe652a393a" providerId="ADAL" clId="{4921AA5C-8A4E-454A-9D92-550472E9BAEB}" dt="2023-03-06T18:10:37.790" v="7714" actId="26606"/>
          <ac:spMkLst>
            <pc:docMk/>
            <pc:sldMk cId="341048484" sldId="318"/>
            <ac:spMk id="90" creationId="{B965CCFE-3123-4C5E-BA80-B081F41E6662}"/>
          </ac:spMkLst>
        </pc:spChg>
        <pc:spChg chg="add del">
          <ac:chgData name="Adams, Elizabeth" userId="409db09f-7db2-4915-a7b5-7afe652a393a" providerId="ADAL" clId="{4921AA5C-8A4E-454A-9D92-550472E9BAEB}" dt="2023-03-06T18:10:56.750" v="7716" actId="26606"/>
          <ac:spMkLst>
            <pc:docMk/>
            <pc:sldMk cId="341048484" sldId="318"/>
            <ac:spMk id="93" creationId="{A01B9BFB-0E23-404F-936C-2681B3883A7F}"/>
          </ac:spMkLst>
        </pc:spChg>
        <pc:spChg chg="add del">
          <ac:chgData name="Adams, Elizabeth" userId="409db09f-7db2-4915-a7b5-7afe652a393a" providerId="ADAL" clId="{4921AA5C-8A4E-454A-9D92-550472E9BAEB}" dt="2023-03-06T18:10:56.750" v="7716" actId="26606"/>
          <ac:spMkLst>
            <pc:docMk/>
            <pc:sldMk cId="341048484" sldId="318"/>
            <ac:spMk id="96" creationId="{EF2B985F-E839-44D5-9DD8-BC9DEE343862}"/>
          </ac:spMkLst>
        </pc:spChg>
        <pc:spChg chg="add del">
          <ac:chgData name="Adams, Elizabeth" userId="409db09f-7db2-4915-a7b5-7afe652a393a" providerId="ADAL" clId="{4921AA5C-8A4E-454A-9D92-550472E9BAEB}" dt="2023-03-06T18:10:56.750" v="7716" actId="26606"/>
          <ac:spMkLst>
            <pc:docMk/>
            <pc:sldMk cId="341048484" sldId="318"/>
            <ac:spMk id="98" creationId="{B965CCFE-3123-4C5E-BA80-B081F41E6662}"/>
          </ac:spMkLst>
        </pc:spChg>
        <pc:spChg chg="add del">
          <ac:chgData name="Adams, Elizabeth" userId="409db09f-7db2-4915-a7b5-7afe652a393a" providerId="ADAL" clId="{4921AA5C-8A4E-454A-9D92-550472E9BAEB}" dt="2023-03-06T18:11:36.650" v="7734" actId="26606"/>
          <ac:spMkLst>
            <pc:docMk/>
            <pc:sldMk cId="341048484" sldId="318"/>
            <ac:spMk id="101" creationId="{A01B9BFB-0E23-404F-936C-2681B3883A7F}"/>
          </ac:spMkLst>
        </pc:spChg>
        <pc:spChg chg="add">
          <ac:chgData name="Adams, Elizabeth" userId="409db09f-7db2-4915-a7b5-7afe652a393a" providerId="ADAL" clId="{4921AA5C-8A4E-454A-9D92-550472E9BAEB}" dt="2023-03-06T18:11:36.650" v="7734" actId="26606"/>
          <ac:spMkLst>
            <pc:docMk/>
            <pc:sldMk cId="341048484" sldId="318"/>
            <ac:spMk id="110" creationId="{A01B9BFB-0E23-404F-936C-2681B3883A7F}"/>
          </ac:spMkLst>
        </pc:spChg>
        <pc:spChg chg="add">
          <ac:chgData name="Adams, Elizabeth" userId="409db09f-7db2-4915-a7b5-7afe652a393a" providerId="ADAL" clId="{4921AA5C-8A4E-454A-9D92-550472E9BAEB}" dt="2023-03-06T18:11:36.650" v="7734" actId="26606"/>
          <ac:spMkLst>
            <pc:docMk/>
            <pc:sldMk cId="341048484" sldId="318"/>
            <ac:spMk id="116" creationId="{EF2B985F-E839-44D5-9DD8-BC9DEE343862}"/>
          </ac:spMkLst>
        </pc:spChg>
        <pc:spChg chg="add">
          <ac:chgData name="Adams, Elizabeth" userId="409db09f-7db2-4915-a7b5-7afe652a393a" providerId="ADAL" clId="{4921AA5C-8A4E-454A-9D92-550472E9BAEB}" dt="2023-03-06T18:11:36.650" v="7734" actId="26606"/>
          <ac:spMkLst>
            <pc:docMk/>
            <pc:sldMk cId="341048484" sldId="318"/>
            <ac:spMk id="120" creationId="{B965CCFE-3123-4C5E-BA80-B081F41E6662}"/>
          </ac:spMkLst>
        </pc:spChg>
        <pc:graphicFrameChg chg="mod modGraphic">
          <ac:chgData name="Adams, Elizabeth" userId="409db09f-7db2-4915-a7b5-7afe652a393a" providerId="ADAL" clId="{4921AA5C-8A4E-454A-9D92-550472E9BAEB}" dt="2023-03-06T18:11:36.650" v="7734" actId="26606"/>
          <ac:graphicFrameMkLst>
            <pc:docMk/>
            <pc:sldMk cId="341048484" sldId="318"/>
            <ac:graphicFrameMk id="40" creationId="{C1EB2E38-9544-2E26-CC83-A6B02F0494B5}"/>
          </ac:graphicFrameMkLst>
        </pc:graphicFrameChg>
        <pc:picChg chg="add del">
          <ac:chgData name="Adams, Elizabeth" userId="409db09f-7db2-4915-a7b5-7afe652a393a" providerId="ADAL" clId="{4921AA5C-8A4E-454A-9D92-550472E9BAEB}" dt="2023-03-06T18:10:56.784" v="7717" actId="26606"/>
          <ac:picMkLst>
            <pc:docMk/>
            <pc:sldMk cId="341048484" sldId="318"/>
            <ac:picMk id="67" creationId="{B13EE355-0D4C-4D91-8AE1-2876567D12C5}"/>
          </ac:picMkLst>
        </pc:picChg>
        <pc:picChg chg="add del">
          <ac:chgData name="Adams, Elizabeth" userId="409db09f-7db2-4915-a7b5-7afe652a393a" providerId="ADAL" clId="{4921AA5C-8A4E-454A-9D92-550472E9BAEB}" dt="2023-03-06T18:10:56.784" v="7717" actId="26606"/>
          <ac:picMkLst>
            <pc:docMk/>
            <pc:sldMk cId="341048484" sldId="318"/>
            <ac:picMk id="73" creationId="{8FB62CA7-7168-452A-8E46-BFE14ECFBF8D}"/>
          </ac:picMkLst>
        </pc:picChg>
        <pc:picChg chg="add del">
          <ac:chgData name="Adams, Elizabeth" userId="409db09f-7db2-4915-a7b5-7afe652a393a" providerId="ADAL" clId="{4921AA5C-8A4E-454A-9D92-550472E9BAEB}" dt="2023-03-06T18:10:37.790" v="7714" actId="26606"/>
          <ac:picMkLst>
            <pc:docMk/>
            <pc:sldMk cId="341048484" sldId="318"/>
            <ac:picMk id="78" creationId="{B13EE355-0D4C-4D91-8AE1-2876567D12C5}"/>
          </ac:picMkLst>
        </pc:picChg>
        <pc:picChg chg="add del">
          <ac:chgData name="Adams, Elizabeth" userId="409db09f-7db2-4915-a7b5-7afe652a393a" providerId="ADAL" clId="{4921AA5C-8A4E-454A-9D92-550472E9BAEB}" dt="2023-03-06T18:10:37.790" v="7714" actId="26606"/>
          <ac:picMkLst>
            <pc:docMk/>
            <pc:sldMk cId="341048484" sldId="318"/>
            <ac:picMk id="84" creationId="{8FB62CA7-7168-452A-8E46-BFE14ECFBF8D}"/>
          </ac:picMkLst>
        </pc:picChg>
        <pc:picChg chg="add del">
          <ac:chgData name="Adams, Elizabeth" userId="409db09f-7db2-4915-a7b5-7afe652a393a" providerId="ADAL" clId="{4921AA5C-8A4E-454A-9D92-550472E9BAEB}" dt="2023-03-06T18:10:56.750" v="7716" actId="26606"/>
          <ac:picMkLst>
            <pc:docMk/>
            <pc:sldMk cId="341048484" sldId="318"/>
            <ac:picMk id="92" creationId="{B13EE355-0D4C-4D91-8AE1-2876567D12C5}"/>
          </ac:picMkLst>
        </pc:picChg>
        <pc:picChg chg="add del">
          <ac:chgData name="Adams, Elizabeth" userId="409db09f-7db2-4915-a7b5-7afe652a393a" providerId="ADAL" clId="{4921AA5C-8A4E-454A-9D92-550472E9BAEB}" dt="2023-03-06T18:10:56.750" v="7716" actId="26606"/>
          <ac:picMkLst>
            <pc:docMk/>
            <pc:sldMk cId="341048484" sldId="318"/>
            <ac:picMk id="95" creationId="{8FB62CA7-7168-452A-8E46-BFE14ECFBF8D}"/>
          </ac:picMkLst>
        </pc:picChg>
        <pc:picChg chg="add del">
          <ac:chgData name="Adams, Elizabeth" userId="409db09f-7db2-4915-a7b5-7afe652a393a" providerId="ADAL" clId="{4921AA5C-8A4E-454A-9D92-550472E9BAEB}" dt="2023-03-06T18:11:36.650" v="7734" actId="26606"/>
          <ac:picMkLst>
            <pc:docMk/>
            <pc:sldMk cId="341048484" sldId="318"/>
            <ac:picMk id="100" creationId="{B13EE355-0D4C-4D91-8AE1-2876567D12C5}"/>
          </ac:picMkLst>
        </pc:picChg>
        <pc:picChg chg="add del">
          <ac:chgData name="Adams, Elizabeth" userId="409db09f-7db2-4915-a7b5-7afe652a393a" providerId="ADAL" clId="{4921AA5C-8A4E-454A-9D92-550472E9BAEB}" dt="2023-03-06T18:11:36.650" v="7734" actId="26606"/>
          <ac:picMkLst>
            <pc:docMk/>
            <pc:sldMk cId="341048484" sldId="318"/>
            <ac:picMk id="103" creationId="{8FB62CA7-7168-452A-8E46-BFE14ECFBF8D}"/>
          </ac:picMkLst>
        </pc:picChg>
        <pc:picChg chg="add">
          <ac:chgData name="Adams, Elizabeth" userId="409db09f-7db2-4915-a7b5-7afe652a393a" providerId="ADAL" clId="{4921AA5C-8A4E-454A-9D92-550472E9BAEB}" dt="2023-03-06T18:11:36.650" v="7734" actId="26606"/>
          <ac:picMkLst>
            <pc:docMk/>
            <pc:sldMk cId="341048484" sldId="318"/>
            <ac:picMk id="108" creationId="{B13EE355-0D4C-4D91-8AE1-2876567D12C5}"/>
          </ac:picMkLst>
        </pc:picChg>
        <pc:picChg chg="add">
          <ac:chgData name="Adams, Elizabeth" userId="409db09f-7db2-4915-a7b5-7afe652a393a" providerId="ADAL" clId="{4921AA5C-8A4E-454A-9D92-550472E9BAEB}" dt="2023-03-06T18:11:36.650" v="7734" actId="26606"/>
          <ac:picMkLst>
            <pc:docMk/>
            <pc:sldMk cId="341048484" sldId="318"/>
            <ac:picMk id="114" creationId="{8FB62CA7-7168-452A-8E46-BFE14ECFBF8D}"/>
          </ac:picMkLst>
        </pc:picChg>
        <pc:cxnChg chg="add del">
          <ac:chgData name="Adams, Elizabeth" userId="409db09f-7db2-4915-a7b5-7afe652a393a" providerId="ADAL" clId="{4921AA5C-8A4E-454A-9D92-550472E9BAEB}" dt="2023-03-06T18:10:56.784" v="7717" actId="26606"/>
          <ac:cxnSpMkLst>
            <pc:docMk/>
            <pc:sldMk cId="341048484" sldId="318"/>
            <ac:cxnSpMk id="71" creationId="{CA188135-D6F0-4A77-85B9-2E45772B344E}"/>
          </ac:cxnSpMkLst>
        </pc:cxnChg>
        <pc:cxnChg chg="add del">
          <ac:chgData name="Adams, Elizabeth" userId="409db09f-7db2-4915-a7b5-7afe652a393a" providerId="ADAL" clId="{4921AA5C-8A4E-454A-9D92-550472E9BAEB}" dt="2023-03-06T18:10:37.790" v="7714" actId="26606"/>
          <ac:cxnSpMkLst>
            <pc:docMk/>
            <pc:sldMk cId="341048484" sldId="318"/>
            <ac:cxnSpMk id="82" creationId="{CA188135-D6F0-4A77-85B9-2E45772B344E}"/>
          </ac:cxnSpMkLst>
        </pc:cxnChg>
        <pc:cxnChg chg="add del">
          <ac:chgData name="Adams, Elizabeth" userId="409db09f-7db2-4915-a7b5-7afe652a393a" providerId="ADAL" clId="{4921AA5C-8A4E-454A-9D92-550472E9BAEB}" dt="2023-03-06T18:10:37.790" v="7714" actId="26606"/>
          <ac:cxnSpMkLst>
            <pc:docMk/>
            <pc:sldMk cId="341048484" sldId="318"/>
            <ac:cxnSpMk id="88" creationId="{52D73AC3-7DF7-43FB-9D67-3CE387E94067}"/>
          </ac:cxnSpMkLst>
        </pc:cxnChg>
        <pc:cxnChg chg="add del">
          <ac:chgData name="Adams, Elizabeth" userId="409db09f-7db2-4915-a7b5-7afe652a393a" providerId="ADAL" clId="{4921AA5C-8A4E-454A-9D92-550472E9BAEB}" dt="2023-03-06T18:10:56.750" v="7716" actId="26606"/>
          <ac:cxnSpMkLst>
            <pc:docMk/>
            <pc:sldMk cId="341048484" sldId="318"/>
            <ac:cxnSpMk id="94" creationId="{CA188135-D6F0-4A77-85B9-2E45772B344E}"/>
          </ac:cxnSpMkLst>
        </pc:cxnChg>
        <pc:cxnChg chg="add del">
          <ac:chgData name="Adams, Elizabeth" userId="409db09f-7db2-4915-a7b5-7afe652a393a" providerId="ADAL" clId="{4921AA5C-8A4E-454A-9D92-550472E9BAEB}" dt="2023-03-06T18:10:56.750" v="7716" actId="26606"/>
          <ac:cxnSpMkLst>
            <pc:docMk/>
            <pc:sldMk cId="341048484" sldId="318"/>
            <ac:cxnSpMk id="97" creationId="{52D73AC3-7DF7-43FB-9D67-3CE387E94067}"/>
          </ac:cxnSpMkLst>
        </pc:cxnChg>
        <pc:cxnChg chg="add del">
          <ac:chgData name="Adams, Elizabeth" userId="409db09f-7db2-4915-a7b5-7afe652a393a" providerId="ADAL" clId="{4921AA5C-8A4E-454A-9D92-550472E9BAEB}" dt="2023-03-06T18:11:36.650" v="7734" actId="26606"/>
          <ac:cxnSpMkLst>
            <pc:docMk/>
            <pc:sldMk cId="341048484" sldId="318"/>
            <ac:cxnSpMk id="102" creationId="{CA188135-D6F0-4A77-85B9-2E45772B344E}"/>
          </ac:cxnSpMkLst>
        </pc:cxnChg>
        <pc:cxnChg chg="add">
          <ac:chgData name="Adams, Elizabeth" userId="409db09f-7db2-4915-a7b5-7afe652a393a" providerId="ADAL" clId="{4921AA5C-8A4E-454A-9D92-550472E9BAEB}" dt="2023-03-06T18:11:36.650" v="7734" actId="26606"/>
          <ac:cxnSpMkLst>
            <pc:docMk/>
            <pc:sldMk cId="341048484" sldId="318"/>
            <ac:cxnSpMk id="112" creationId="{CA188135-D6F0-4A77-85B9-2E45772B344E}"/>
          </ac:cxnSpMkLst>
        </pc:cxnChg>
        <pc:cxnChg chg="add">
          <ac:chgData name="Adams, Elizabeth" userId="409db09f-7db2-4915-a7b5-7afe652a393a" providerId="ADAL" clId="{4921AA5C-8A4E-454A-9D92-550472E9BAEB}" dt="2023-03-06T18:11:36.650" v="7734" actId="26606"/>
          <ac:cxnSpMkLst>
            <pc:docMk/>
            <pc:sldMk cId="341048484" sldId="318"/>
            <ac:cxnSpMk id="118" creationId="{52D73AC3-7DF7-43FB-9D67-3CE387E94067}"/>
          </ac:cxnSpMkLst>
        </pc:cxnChg>
      </pc:sldChg>
      <pc:sldChg chg="addSp delSp modSp mod">
        <pc:chgData name="Adams, Elizabeth" userId="409db09f-7db2-4915-a7b5-7afe652a393a" providerId="ADAL" clId="{4921AA5C-8A4E-454A-9D92-550472E9BAEB}" dt="2023-03-06T18:12:17.550" v="7763" actId="26606"/>
        <pc:sldMkLst>
          <pc:docMk/>
          <pc:sldMk cId="49527580" sldId="319"/>
        </pc:sldMkLst>
        <pc:spChg chg="add mod">
          <ac:chgData name="Adams, Elizabeth" userId="409db09f-7db2-4915-a7b5-7afe652a393a" providerId="ADAL" clId="{4921AA5C-8A4E-454A-9D92-550472E9BAEB}" dt="2023-03-06T18:12:17.550" v="7763" actId="26606"/>
          <ac:spMkLst>
            <pc:docMk/>
            <pc:sldMk cId="49527580" sldId="319"/>
            <ac:spMk id="2" creationId="{BFE87060-1A36-FDE4-4D57-07BBCD662831}"/>
          </ac:spMkLst>
        </pc:spChg>
        <pc:spChg chg="del">
          <ac:chgData name="Adams, Elizabeth" userId="409db09f-7db2-4915-a7b5-7afe652a393a" providerId="ADAL" clId="{4921AA5C-8A4E-454A-9D92-550472E9BAEB}" dt="2023-03-06T14:58:10.983" v="2276" actId="26606"/>
          <ac:spMkLst>
            <pc:docMk/>
            <pc:sldMk cId="49527580" sldId="319"/>
            <ac:spMk id="10" creationId="{A01B9BFB-0E23-404F-936C-2681B3883A7F}"/>
          </ac:spMkLst>
        </pc:spChg>
        <pc:spChg chg="del">
          <ac:chgData name="Adams, Elizabeth" userId="409db09f-7db2-4915-a7b5-7afe652a393a" providerId="ADAL" clId="{4921AA5C-8A4E-454A-9D92-550472E9BAEB}" dt="2023-03-06T14:58:10.983" v="2276" actId="26606"/>
          <ac:spMkLst>
            <pc:docMk/>
            <pc:sldMk cId="49527580" sldId="319"/>
            <ac:spMk id="16" creationId="{F545E06B-29C0-4F08-9F61-140CD1A7A7F9}"/>
          </ac:spMkLst>
        </pc:spChg>
        <pc:spChg chg="del">
          <ac:chgData name="Adams, Elizabeth" userId="409db09f-7db2-4915-a7b5-7afe652a393a" providerId="ADAL" clId="{4921AA5C-8A4E-454A-9D92-550472E9BAEB}" dt="2023-03-06T14:58:10.983" v="2276" actId="26606"/>
          <ac:spMkLst>
            <pc:docMk/>
            <pc:sldMk cId="49527580" sldId="319"/>
            <ac:spMk id="18" creationId="{66E54A31-B091-4774-BDD5-9F726783EAB8}"/>
          </ac:spMkLst>
        </pc:spChg>
        <pc:spChg chg="del">
          <ac:chgData name="Adams, Elizabeth" userId="409db09f-7db2-4915-a7b5-7afe652a393a" providerId="ADAL" clId="{4921AA5C-8A4E-454A-9D92-550472E9BAEB}" dt="2023-03-06T14:58:10.983" v="2276" actId="26606"/>
          <ac:spMkLst>
            <pc:docMk/>
            <pc:sldMk cId="49527580" sldId="319"/>
            <ac:spMk id="22" creationId="{565909D0-D2D2-46A8-8332-49E6173A4B33}"/>
          </ac:spMkLst>
        </pc:spChg>
        <pc:spChg chg="add del">
          <ac:chgData name="Adams, Elizabeth" userId="409db09f-7db2-4915-a7b5-7afe652a393a" providerId="ADAL" clId="{4921AA5C-8A4E-454A-9D92-550472E9BAEB}" dt="2023-03-06T18:11:47.925" v="7735" actId="26606"/>
          <ac:spMkLst>
            <pc:docMk/>
            <pc:sldMk cId="49527580" sldId="319"/>
            <ac:spMk id="33" creationId="{A01B9BFB-0E23-404F-936C-2681B3883A7F}"/>
          </ac:spMkLst>
        </pc:spChg>
        <pc:spChg chg="add del">
          <ac:chgData name="Adams, Elizabeth" userId="409db09f-7db2-4915-a7b5-7afe652a393a" providerId="ADAL" clId="{4921AA5C-8A4E-454A-9D92-550472E9BAEB}" dt="2023-03-06T18:11:47.925" v="7735" actId="26606"/>
          <ac:spMkLst>
            <pc:docMk/>
            <pc:sldMk cId="49527580" sldId="319"/>
            <ac:spMk id="39" creationId="{F545E06B-29C0-4F08-9F61-140CD1A7A7F9}"/>
          </ac:spMkLst>
        </pc:spChg>
        <pc:spChg chg="add del">
          <ac:chgData name="Adams, Elizabeth" userId="409db09f-7db2-4915-a7b5-7afe652a393a" providerId="ADAL" clId="{4921AA5C-8A4E-454A-9D92-550472E9BAEB}" dt="2023-03-06T18:11:47.925" v="7735" actId="26606"/>
          <ac:spMkLst>
            <pc:docMk/>
            <pc:sldMk cId="49527580" sldId="319"/>
            <ac:spMk id="41" creationId="{66E54A31-B091-4774-BDD5-9F726783EAB8}"/>
          </ac:spMkLst>
        </pc:spChg>
        <pc:spChg chg="add del">
          <ac:chgData name="Adams, Elizabeth" userId="409db09f-7db2-4915-a7b5-7afe652a393a" providerId="ADAL" clId="{4921AA5C-8A4E-454A-9D92-550472E9BAEB}" dt="2023-03-06T18:11:47.925" v="7735" actId="26606"/>
          <ac:spMkLst>
            <pc:docMk/>
            <pc:sldMk cId="49527580" sldId="319"/>
            <ac:spMk id="45" creationId="{565909D0-D2D2-46A8-8332-49E6173A4B33}"/>
          </ac:spMkLst>
        </pc:spChg>
        <pc:spChg chg="add del">
          <ac:chgData name="Adams, Elizabeth" userId="409db09f-7db2-4915-a7b5-7afe652a393a" providerId="ADAL" clId="{4921AA5C-8A4E-454A-9D92-550472E9BAEB}" dt="2023-03-06T18:12:17.550" v="7763" actId="26606"/>
          <ac:spMkLst>
            <pc:docMk/>
            <pc:sldMk cId="49527580" sldId="319"/>
            <ac:spMk id="56" creationId="{A01B9BFB-0E23-404F-936C-2681B3883A7F}"/>
          </ac:spMkLst>
        </pc:spChg>
        <pc:spChg chg="add del">
          <ac:chgData name="Adams, Elizabeth" userId="409db09f-7db2-4915-a7b5-7afe652a393a" providerId="ADAL" clId="{4921AA5C-8A4E-454A-9D92-550472E9BAEB}" dt="2023-03-06T18:12:17.550" v="7763" actId="26606"/>
          <ac:spMkLst>
            <pc:docMk/>
            <pc:sldMk cId="49527580" sldId="319"/>
            <ac:spMk id="62" creationId="{EF2B985F-E839-44D5-9DD8-BC9DEE343862}"/>
          </ac:spMkLst>
        </pc:spChg>
        <pc:spChg chg="add del">
          <ac:chgData name="Adams, Elizabeth" userId="409db09f-7db2-4915-a7b5-7afe652a393a" providerId="ADAL" clId="{4921AA5C-8A4E-454A-9D92-550472E9BAEB}" dt="2023-03-06T18:12:17.550" v="7763" actId="26606"/>
          <ac:spMkLst>
            <pc:docMk/>
            <pc:sldMk cId="49527580" sldId="319"/>
            <ac:spMk id="66" creationId="{B965CCFE-3123-4C5E-BA80-B081F41E6662}"/>
          </ac:spMkLst>
        </pc:spChg>
        <pc:spChg chg="add">
          <ac:chgData name="Adams, Elizabeth" userId="409db09f-7db2-4915-a7b5-7afe652a393a" providerId="ADAL" clId="{4921AA5C-8A4E-454A-9D92-550472E9BAEB}" dt="2023-03-06T18:12:17.550" v="7763" actId="26606"/>
          <ac:spMkLst>
            <pc:docMk/>
            <pc:sldMk cId="49527580" sldId="319"/>
            <ac:spMk id="73" creationId="{A01B9BFB-0E23-404F-936C-2681B3883A7F}"/>
          </ac:spMkLst>
        </pc:spChg>
        <pc:spChg chg="add">
          <ac:chgData name="Adams, Elizabeth" userId="409db09f-7db2-4915-a7b5-7afe652a393a" providerId="ADAL" clId="{4921AA5C-8A4E-454A-9D92-550472E9BAEB}" dt="2023-03-06T18:12:17.550" v="7763" actId="26606"/>
          <ac:spMkLst>
            <pc:docMk/>
            <pc:sldMk cId="49527580" sldId="319"/>
            <ac:spMk id="79" creationId="{EF2B985F-E839-44D5-9DD8-BC9DEE343862}"/>
          </ac:spMkLst>
        </pc:spChg>
        <pc:spChg chg="add">
          <ac:chgData name="Adams, Elizabeth" userId="409db09f-7db2-4915-a7b5-7afe652a393a" providerId="ADAL" clId="{4921AA5C-8A4E-454A-9D92-550472E9BAEB}" dt="2023-03-06T18:12:17.550" v="7763" actId="26606"/>
          <ac:spMkLst>
            <pc:docMk/>
            <pc:sldMk cId="49527580" sldId="319"/>
            <ac:spMk id="83" creationId="{B965CCFE-3123-4C5E-BA80-B081F41E6662}"/>
          </ac:spMkLst>
        </pc:spChg>
        <pc:graphicFrameChg chg="mod ord modGraphic">
          <ac:chgData name="Adams, Elizabeth" userId="409db09f-7db2-4915-a7b5-7afe652a393a" providerId="ADAL" clId="{4921AA5C-8A4E-454A-9D92-550472E9BAEB}" dt="2023-03-06T18:12:17.550" v="7763" actId="26606"/>
          <ac:graphicFrameMkLst>
            <pc:docMk/>
            <pc:sldMk cId="49527580" sldId="319"/>
            <ac:graphicFrameMk id="4" creationId="{549A0407-DB77-DD40-17A3-F17196AC99C4}"/>
          </ac:graphicFrameMkLst>
        </pc:graphicFrameChg>
        <pc:picChg chg="del">
          <ac:chgData name="Adams, Elizabeth" userId="409db09f-7db2-4915-a7b5-7afe652a393a" providerId="ADAL" clId="{4921AA5C-8A4E-454A-9D92-550472E9BAEB}" dt="2023-03-06T14:58:10.983" v="2276" actId="26606"/>
          <ac:picMkLst>
            <pc:docMk/>
            <pc:sldMk cId="49527580" sldId="319"/>
            <ac:picMk id="8" creationId="{B13EE355-0D4C-4D91-8AE1-2876567D12C5}"/>
          </ac:picMkLst>
        </pc:picChg>
        <pc:picChg chg="del">
          <ac:chgData name="Adams, Elizabeth" userId="409db09f-7db2-4915-a7b5-7afe652a393a" providerId="ADAL" clId="{4921AA5C-8A4E-454A-9D92-550472E9BAEB}" dt="2023-03-06T14:58:10.983" v="2276" actId="26606"/>
          <ac:picMkLst>
            <pc:docMk/>
            <pc:sldMk cId="49527580" sldId="319"/>
            <ac:picMk id="14" creationId="{8FB62CA7-7168-452A-8E46-BFE14ECFBF8D}"/>
          </ac:picMkLst>
        </pc:picChg>
        <pc:picChg chg="del">
          <ac:chgData name="Adams, Elizabeth" userId="409db09f-7db2-4915-a7b5-7afe652a393a" providerId="ADAL" clId="{4921AA5C-8A4E-454A-9D92-550472E9BAEB}" dt="2023-03-06T14:58:10.983" v="2276" actId="26606"/>
          <ac:picMkLst>
            <pc:docMk/>
            <pc:sldMk cId="49527580" sldId="319"/>
            <ac:picMk id="26" creationId="{AFEA4BCF-1CF9-4959-A2D8-A97926D25B81}"/>
          </ac:picMkLst>
        </pc:picChg>
        <pc:picChg chg="add del">
          <ac:chgData name="Adams, Elizabeth" userId="409db09f-7db2-4915-a7b5-7afe652a393a" providerId="ADAL" clId="{4921AA5C-8A4E-454A-9D92-550472E9BAEB}" dt="2023-03-06T18:11:47.925" v="7735" actId="26606"/>
          <ac:picMkLst>
            <pc:docMk/>
            <pc:sldMk cId="49527580" sldId="319"/>
            <ac:picMk id="31" creationId="{B13EE355-0D4C-4D91-8AE1-2876567D12C5}"/>
          </ac:picMkLst>
        </pc:picChg>
        <pc:picChg chg="add del">
          <ac:chgData name="Adams, Elizabeth" userId="409db09f-7db2-4915-a7b5-7afe652a393a" providerId="ADAL" clId="{4921AA5C-8A4E-454A-9D92-550472E9BAEB}" dt="2023-03-06T18:11:47.925" v="7735" actId="26606"/>
          <ac:picMkLst>
            <pc:docMk/>
            <pc:sldMk cId="49527580" sldId="319"/>
            <ac:picMk id="37" creationId="{8FB62CA7-7168-452A-8E46-BFE14ECFBF8D}"/>
          </ac:picMkLst>
        </pc:picChg>
        <pc:picChg chg="add del">
          <ac:chgData name="Adams, Elizabeth" userId="409db09f-7db2-4915-a7b5-7afe652a393a" providerId="ADAL" clId="{4921AA5C-8A4E-454A-9D92-550472E9BAEB}" dt="2023-03-06T18:11:47.925" v="7735" actId="26606"/>
          <ac:picMkLst>
            <pc:docMk/>
            <pc:sldMk cId="49527580" sldId="319"/>
            <ac:picMk id="49" creationId="{AFEA4BCF-1CF9-4959-A2D8-A97926D25B81}"/>
          </ac:picMkLst>
        </pc:picChg>
        <pc:picChg chg="add del">
          <ac:chgData name="Adams, Elizabeth" userId="409db09f-7db2-4915-a7b5-7afe652a393a" providerId="ADAL" clId="{4921AA5C-8A4E-454A-9D92-550472E9BAEB}" dt="2023-03-06T18:12:17.550" v="7763" actId="26606"/>
          <ac:picMkLst>
            <pc:docMk/>
            <pc:sldMk cId="49527580" sldId="319"/>
            <ac:picMk id="54" creationId="{B13EE355-0D4C-4D91-8AE1-2876567D12C5}"/>
          </ac:picMkLst>
        </pc:picChg>
        <pc:picChg chg="add del">
          <ac:chgData name="Adams, Elizabeth" userId="409db09f-7db2-4915-a7b5-7afe652a393a" providerId="ADAL" clId="{4921AA5C-8A4E-454A-9D92-550472E9BAEB}" dt="2023-03-06T18:12:17.550" v="7763" actId="26606"/>
          <ac:picMkLst>
            <pc:docMk/>
            <pc:sldMk cId="49527580" sldId="319"/>
            <ac:picMk id="60" creationId="{8FB62CA7-7168-452A-8E46-BFE14ECFBF8D}"/>
          </ac:picMkLst>
        </pc:picChg>
        <pc:picChg chg="add">
          <ac:chgData name="Adams, Elizabeth" userId="409db09f-7db2-4915-a7b5-7afe652a393a" providerId="ADAL" clId="{4921AA5C-8A4E-454A-9D92-550472E9BAEB}" dt="2023-03-06T18:12:17.550" v="7763" actId="26606"/>
          <ac:picMkLst>
            <pc:docMk/>
            <pc:sldMk cId="49527580" sldId="319"/>
            <ac:picMk id="71" creationId="{B13EE355-0D4C-4D91-8AE1-2876567D12C5}"/>
          </ac:picMkLst>
        </pc:picChg>
        <pc:picChg chg="add">
          <ac:chgData name="Adams, Elizabeth" userId="409db09f-7db2-4915-a7b5-7afe652a393a" providerId="ADAL" clId="{4921AA5C-8A4E-454A-9D92-550472E9BAEB}" dt="2023-03-06T18:12:17.550" v="7763" actId="26606"/>
          <ac:picMkLst>
            <pc:docMk/>
            <pc:sldMk cId="49527580" sldId="319"/>
            <ac:picMk id="77" creationId="{8FB62CA7-7168-452A-8E46-BFE14ECFBF8D}"/>
          </ac:picMkLst>
        </pc:picChg>
        <pc:cxnChg chg="del">
          <ac:chgData name="Adams, Elizabeth" userId="409db09f-7db2-4915-a7b5-7afe652a393a" providerId="ADAL" clId="{4921AA5C-8A4E-454A-9D92-550472E9BAEB}" dt="2023-03-06T14:58:10.983" v="2276" actId="26606"/>
          <ac:cxnSpMkLst>
            <pc:docMk/>
            <pc:sldMk cId="49527580" sldId="319"/>
            <ac:cxnSpMk id="12" creationId="{CA188135-D6F0-4A77-85B9-2E45772B344E}"/>
          </ac:cxnSpMkLst>
        </pc:cxnChg>
        <pc:cxnChg chg="del">
          <ac:chgData name="Adams, Elizabeth" userId="409db09f-7db2-4915-a7b5-7afe652a393a" providerId="ADAL" clId="{4921AA5C-8A4E-454A-9D92-550472E9BAEB}" dt="2023-03-06T14:58:10.983" v="2276" actId="26606"/>
          <ac:cxnSpMkLst>
            <pc:docMk/>
            <pc:sldMk cId="49527580" sldId="319"/>
            <ac:cxnSpMk id="20" creationId="{424E0E46-9D8A-46BA-8EF9-FC43A7EE7AE7}"/>
          </ac:cxnSpMkLst>
        </pc:cxnChg>
        <pc:cxnChg chg="del">
          <ac:chgData name="Adams, Elizabeth" userId="409db09f-7db2-4915-a7b5-7afe652a393a" providerId="ADAL" clId="{4921AA5C-8A4E-454A-9D92-550472E9BAEB}" dt="2023-03-06T14:58:10.983" v="2276" actId="26606"/>
          <ac:cxnSpMkLst>
            <pc:docMk/>
            <pc:sldMk cId="49527580" sldId="319"/>
            <ac:cxnSpMk id="24" creationId="{F3D2EAFB-E46A-4A8C-9E83-AF5286317C15}"/>
          </ac:cxnSpMkLst>
        </pc:cxnChg>
        <pc:cxnChg chg="add del">
          <ac:chgData name="Adams, Elizabeth" userId="409db09f-7db2-4915-a7b5-7afe652a393a" providerId="ADAL" clId="{4921AA5C-8A4E-454A-9D92-550472E9BAEB}" dt="2023-03-06T18:11:47.925" v="7735" actId="26606"/>
          <ac:cxnSpMkLst>
            <pc:docMk/>
            <pc:sldMk cId="49527580" sldId="319"/>
            <ac:cxnSpMk id="35" creationId="{CA188135-D6F0-4A77-85B9-2E45772B344E}"/>
          </ac:cxnSpMkLst>
        </pc:cxnChg>
        <pc:cxnChg chg="add del">
          <ac:chgData name="Adams, Elizabeth" userId="409db09f-7db2-4915-a7b5-7afe652a393a" providerId="ADAL" clId="{4921AA5C-8A4E-454A-9D92-550472E9BAEB}" dt="2023-03-06T18:11:47.925" v="7735" actId="26606"/>
          <ac:cxnSpMkLst>
            <pc:docMk/>
            <pc:sldMk cId="49527580" sldId="319"/>
            <ac:cxnSpMk id="43" creationId="{424E0E46-9D8A-46BA-8EF9-FC43A7EE7AE7}"/>
          </ac:cxnSpMkLst>
        </pc:cxnChg>
        <pc:cxnChg chg="add del">
          <ac:chgData name="Adams, Elizabeth" userId="409db09f-7db2-4915-a7b5-7afe652a393a" providerId="ADAL" clId="{4921AA5C-8A4E-454A-9D92-550472E9BAEB}" dt="2023-03-06T18:11:47.925" v="7735" actId="26606"/>
          <ac:cxnSpMkLst>
            <pc:docMk/>
            <pc:sldMk cId="49527580" sldId="319"/>
            <ac:cxnSpMk id="47" creationId="{F3D2EAFB-E46A-4A8C-9E83-AF5286317C15}"/>
          </ac:cxnSpMkLst>
        </pc:cxnChg>
        <pc:cxnChg chg="add del">
          <ac:chgData name="Adams, Elizabeth" userId="409db09f-7db2-4915-a7b5-7afe652a393a" providerId="ADAL" clId="{4921AA5C-8A4E-454A-9D92-550472E9BAEB}" dt="2023-03-06T18:12:17.550" v="7763" actId="26606"/>
          <ac:cxnSpMkLst>
            <pc:docMk/>
            <pc:sldMk cId="49527580" sldId="319"/>
            <ac:cxnSpMk id="58" creationId="{CA188135-D6F0-4A77-85B9-2E45772B344E}"/>
          </ac:cxnSpMkLst>
        </pc:cxnChg>
        <pc:cxnChg chg="add del">
          <ac:chgData name="Adams, Elizabeth" userId="409db09f-7db2-4915-a7b5-7afe652a393a" providerId="ADAL" clId="{4921AA5C-8A4E-454A-9D92-550472E9BAEB}" dt="2023-03-06T18:12:17.550" v="7763" actId="26606"/>
          <ac:cxnSpMkLst>
            <pc:docMk/>
            <pc:sldMk cId="49527580" sldId="319"/>
            <ac:cxnSpMk id="64" creationId="{52D73AC3-7DF7-43FB-9D67-3CE387E94067}"/>
          </ac:cxnSpMkLst>
        </pc:cxnChg>
        <pc:cxnChg chg="add">
          <ac:chgData name="Adams, Elizabeth" userId="409db09f-7db2-4915-a7b5-7afe652a393a" providerId="ADAL" clId="{4921AA5C-8A4E-454A-9D92-550472E9BAEB}" dt="2023-03-06T18:12:17.550" v="7763" actId="26606"/>
          <ac:cxnSpMkLst>
            <pc:docMk/>
            <pc:sldMk cId="49527580" sldId="319"/>
            <ac:cxnSpMk id="75" creationId="{CA188135-D6F0-4A77-85B9-2E45772B344E}"/>
          </ac:cxnSpMkLst>
        </pc:cxnChg>
        <pc:cxnChg chg="add">
          <ac:chgData name="Adams, Elizabeth" userId="409db09f-7db2-4915-a7b5-7afe652a393a" providerId="ADAL" clId="{4921AA5C-8A4E-454A-9D92-550472E9BAEB}" dt="2023-03-06T18:12:17.550" v="7763" actId="26606"/>
          <ac:cxnSpMkLst>
            <pc:docMk/>
            <pc:sldMk cId="49527580" sldId="319"/>
            <ac:cxnSpMk id="81" creationId="{52D73AC3-7DF7-43FB-9D67-3CE387E94067}"/>
          </ac:cxnSpMkLst>
        </pc:cxnChg>
      </pc:sldChg>
      <pc:sldChg chg="addSp delSp modSp del mod">
        <pc:chgData name="Adams, Elizabeth" userId="409db09f-7db2-4915-a7b5-7afe652a393a" providerId="ADAL" clId="{4921AA5C-8A4E-454A-9D92-550472E9BAEB}" dt="2023-03-09T15:02:47.085" v="8573" actId="2696"/>
        <pc:sldMkLst>
          <pc:docMk/>
          <pc:sldMk cId="2172229691" sldId="320"/>
        </pc:sldMkLst>
        <pc:spChg chg="mod">
          <ac:chgData name="Adams, Elizabeth" userId="409db09f-7db2-4915-a7b5-7afe652a393a" providerId="ADAL" clId="{4921AA5C-8A4E-454A-9D92-550472E9BAEB}" dt="2023-03-09T15:02:29.651" v="8572" actId="1076"/>
          <ac:spMkLst>
            <pc:docMk/>
            <pc:sldMk cId="2172229691" sldId="320"/>
            <ac:spMk id="2" creationId="{6EA77C63-9D25-EDBA-6304-62D95ED271A8}"/>
          </ac:spMkLst>
        </pc:spChg>
        <pc:spChg chg="del">
          <ac:chgData name="Adams, Elizabeth" userId="409db09f-7db2-4915-a7b5-7afe652a393a" providerId="ADAL" clId="{4921AA5C-8A4E-454A-9D92-550472E9BAEB}" dt="2023-03-06T18:13:47.343" v="7767" actId="21"/>
          <ac:spMkLst>
            <pc:docMk/>
            <pc:sldMk cId="2172229691" sldId="320"/>
            <ac:spMk id="3" creationId="{EA4B8188-A4C7-4FF7-987A-F2267D36B45A}"/>
          </ac:spMkLst>
        </pc:spChg>
        <pc:spChg chg="del">
          <ac:chgData name="Adams, Elizabeth" userId="409db09f-7db2-4915-a7b5-7afe652a393a" providerId="ADAL" clId="{4921AA5C-8A4E-454A-9D92-550472E9BAEB}" dt="2023-03-06T18:14:04.763" v="7768" actId="26606"/>
          <ac:spMkLst>
            <pc:docMk/>
            <pc:sldMk cId="2172229691" sldId="320"/>
            <ac:spMk id="12" creationId="{A01B9BFB-0E23-404F-936C-2681B3883A7F}"/>
          </ac:spMkLst>
        </pc:spChg>
        <pc:spChg chg="add">
          <ac:chgData name="Adams, Elizabeth" userId="409db09f-7db2-4915-a7b5-7afe652a393a" providerId="ADAL" clId="{4921AA5C-8A4E-454A-9D92-550472E9BAEB}" dt="2023-03-06T18:14:04.763" v="7768" actId="26606"/>
          <ac:spMkLst>
            <pc:docMk/>
            <pc:sldMk cId="2172229691" sldId="320"/>
            <ac:spMk id="23" creationId="{A01B9BFB-0E23-404F-936C-2681B3883A7F}"/>
          </ac:spMkLst>
        </pc:spChg>
        <pc:spChg chg="add">
          <ac:chgData name="Adams, Elizabeth" userId="409db09f-7db2-4915-a7b5-7afe652a393a" providerId="ADAL" clId="{4921AA5C-8A4E-454A-9D92-550472E9BAEB}" dt="2023-03-06T18:14:04.763" v="7768" actId="26606"/>
          <ac:spMkLst>
            <pc:docMk/>
            <pc:sldMk cId="2172229691" sldId="320"/>
            <ac:spMk id="29" creationId="{F545E06B-29C0-4F08-9F61-140CD1A7A7F9}"/>
          </ac:spMkLst>
        </pc:spChg>
        <pc:spChg chg="add">
          <ac:chgData name="Adams, Elizabeth" userId="409db09f-7db2-4915-a7b5-7afe652a393a" providerId="ADAL" clId="{4921AA5C-8A4E-454A-9D92-550472E9BAEB}" dt="2023-03-06T18:14:04.763" v="7768" actId="26606"/>
          <ac:spMkLst>
            <pc:docMk/>
            <pc:sldMk cId="2172229691" sldId="320"/>
            <ac:spMk id="31" creationId="{66E54A31-B091-4774-BDD5-9F726783EAB8}"/>
          </ac:spMkLst>
        </pc:spChg>
        <pc:spChg chg="add">
          <ac:chgData name="Adams, Elizabeth" userId="409db09f-7db2-4915-a7b5-7afe652a393a" providerId="ADAL" clId="{4921AA5C-8A4E-454A-9D92-550472E9BAEB}" dt="2023-03-06T18:14:04.763" v="7768" actId="26606"/>
          <ac:spMkLst>
            <pc:docMk/>
            <pc:sldMk cId="2172229691" sldId="320"/>
            <ac:spMk id="35" creationId="{565909D0-D2D2-46A8-8332-49E6173A4B33}"/>
          </ac:spMkLst>
        </pc:spChg>
        <pc:graphicFrameChg chg="mod modGraphic">
          <ac:chgData name="Adams, Elizabeth" userId="409db09f-7db2-4915-a7b5-7afe652a393a" providerId="ADAL" clId="{4921AA5C-8A4E-454A-9D92-550472E9BAEB}" dt="2023-03-06T18:14:04.763" v="7768" actId="26606"/>
          <ac:graphicFrameMkLst>
            <pc:docMk/>
            <pc:sldMk cId="2172229691" sldId="320"/>
            <ac:graphicFrameMk id="6" creationId="{6FF14A1A-DCD6-813C-701E-44A8CB5DADE5}"/>
          </ac:graphicFrameMkLst>
        </pc:graphicFrameChg>
        <pc:picChg chg="del">
          <ac:chgData name="Adams, Elizabeth" userId="409db09f-7db2-4915-a7b5-7afe652a393a" providerId="ADAL" clId="{4921AA5C-8A4E-454A-9D92-550472E9BAEB}" dt="2023-03-06T18:14:04.763" v="7768" actId="26606"/>
          <ac:picMkLst>
            <pc:docMk/>
            <pc:sldMk cId="2172229691" sldId="320"/>
            <ac:picMk id="10" creationId="{B13EE355-0D4C-4D91-8AE1-2876567D12C5}"/>
          </ac:picMkLst>
        </pc:picChg>
        <pc:picChg chg="del">
          <ac:chgData name="Adams, Elizabeth" userId="409db09f-7db2-4915-a7b5-7afe652a393a" providerId="ADAL" clId="{4921AA5C-8A4E-454A-9D92-550472E9BAEB}" dt="2023-03-06T18:14:04.763" v="7768" actId="26606"/>
          <ac:picMkLst>
            <pc:docMk/>
            <pc:sldMk cId="2172229691" sldId="320"/>
            <ac:picMk id="16" creationId="{8FB62CA7-7168-452A-8E46-BFE14ECFBF8D}"/>
          </ac:picMkLst>
        </pc:picChg>
        <pc:picChg chg="add">
          <ac:chgData name="Adams, Elizabeth" userId="409db09f-7db2-4915-a7b5-7afe652a393a" providerId="ADAL" clId="{4921AA5C-8A4E-454A-9D92-550472E9BAEB}" dt="2023-03-06T18:14:04.763" v="7768" actId="26606"/>
          <ac:picMkLst>
            <pc:docMk/>
            <pc:sldMk cId="2172229691" sldId="320"/>
            <ac:picMk id="21" creationId="{B13EE355-0D4C-4D91-8AE1-2876567D12C5}"/>
          </ac:picMkLst>
        </pc:picChg>
        <pc:picChg chg="add">
          <ac:chgData name="Adams, Elizabeth" userId="409db09f-7db2-4915-a7b5-7afe652a393a" providerId="ADAL" clId="{4921AA5C-8A4E-454A-9D92-550472E9BAEB}" dt="2023-03-06T18:14:04.763" v="7768" actId="26606"/>
          <ac:picMkLst>
            <pc:docMk/>
            <pc:sldMk cId="2172229691" sldId="320"/>
            <ac:picMk id="27" creationId="{8FB62CA7-7168-452A-8E46-BFE14ECFBF8D}"/>
          </ac:picMkLst>
        </pc:picChg>
        <pc:picChg chg="add">
          <ac:chgData name="Adams, Elizabeth" userId="409db09f-7db2-4915-a7b5-7afe652a393a" providerId="ADAL" clId="{4921AA5C-8A4E-454A-9D92-550472E9BAEB}" dt="2023-03-06T18:14:04.763" v="7768" actId="26606"/>
          <ac:picMkLst>
            <pc:docMk/>
            <pc:sldMk cId="2172229691" sldId="320"/>
            <ac:picMk id="39" creationId="{AFEA4BCF-1CF9-4959-A2D8-A97926D25B81}"/>
          </ac:picMkLst>
        </pc:picChg>
        <pc:cxnChg chg="del">
          <ac:chgData name="Adams, Elizabeth" userId="409db09f-7db2-4915-a7b5-7afe652a393a" providerId="ADAL" clId="{4921AA5C-8A4E-454A-9D92-550472E9BAEB}" dt="2023-03-06T18:14:04.763" v="7768" actId="26606"/>
          <ac:cxnSpMkLst>
            <pc:docMk/>
            <pc:sldMk cId="2172229691" sldId="320"/>
            <ac:cxnSpMk id="14" creationId="{CA188135-D6F0-4A77-85B9-2E45772B344E}"/>
          </ac:cxnSpMkLst>
        </pc:cxnChg>
        <pc:cxnChg chg="add">
          <ac:chgData name="Adams, Elizabeth" userId="409db09f-7db2-4915-a7b5-7afe652a393a" providerId="ADAL" clId="{4921AA5C-8A4E-454A-9D92-550472E9BAEB}" dt="2023-03-06T18:14:04.763" v="7768" actId="26606"/>
          <ac:cxnSpMkLst>
            <pc:docMk/>
            <pc:sldMk cId="2172229691" sldId="320"/>
            <ac:cxnSpMk id="25" creationId="{CA188135-D6F0-4A77-85B9-2E45772B344E}"/>
          </ac:cxnSpMkLst>
        </pc:cxnChg>
        <pc:cxnChg chg="add">
          <ac:chgData name="Adams, Elizabeth" userId="409db09f-7db2-4915-a7b5-7afe652a393a" providerId="ADAL" clId="{4921AA5C-8A4E-454A-9D92-550472E9BAEB}" dt="2023-03-06T18:14:04.763" v="7768" actId="26606"/>
          <ac:cxnSpMkLst>
            <pc:docMk/>
            <pc:sldMk cId="2172229691" sldId="320"/>
            <ac:cxnSpMk id="33" creationId="{424E0E46-9D8A-46BA-8EF9-FC43A7EE7AE7}"/>
          </ac:cxnSpMkLst>
        </pc:cxnChg>
        <pc:cxnChg chg="add">
          <ac:chgData name="Adams, Elizabeth" userId="409db09f-7db2-4915-a7b5-7afe652a393a" providerId="ADAL" clId="{4921AA5C-8A4E-454A-9D92-550472E9BAEB}" dt="2023-03-06T18:14:04.763" v="7768" actId="26606"/>
          <ac:cxnSpMkLst>
            <pc:docMk/>
            <pc:sldMk cId="2172229691" sldId="320"/>
            <ac:cxnSpMk id="37" creationId="{F3D2EAFB-E46A-4A8C-9E83-AF5286317C15}"/>
          </ac:cxnSpMkLst>
        </pc:cxnChg>
      </pc:sldChg>
      <pc:sldChg chg="modSp mod">
        <pc:chgData name="Adams, Elizabeth" userId="409db09f-7db2-4915-a7b5-7afe652a393a" providerId="ADAL" clId="{4921AA5C-8A4E-454A-9D92-550472E9BAEB}" dt="2023-03-06T18:20:35.303" v="7906" actId="1076"/>
        <pc:sldMkLst>
          <pc:docMk/>
          <pc:sldMk cId="3368410200" sldId="321"/>
        </pc:sldMkLst>
        <pc:spChg chg="mod">
          <ac:chgData name="Adams, Elizabeth" userId="409db09f-7db2-4915-a7b5-7afe652a393a" providerId="ADAL" clId="{4921AA5C-8A4E-454A-9D92-550472E9BAEB}" dt="2023-03-06T18:20:35.303" v="7906" actId="1076"/>
          <ac:spMkLst>
            <pc:docMk/>
            <pc:sldMk cId="3368410200" sldId="321"/>
            <ac:spMk id="2" creationId="{0A56B177-F3B7-8BD2-606D-C7F101A1406E}"/>
          </ac:spMkLst>
        </pc:spChg>
      </pc:sldChg>
      <pc:sldChg chg="modSp mod ord">
        <pc:chgData name="Adams, Elizabeth" userId="409db09f-7db2-4915-a7b5-7afe652a393a" providerId="ADAL" clId="{4921AA5C-8A4E-454A-9D92-550472E9BAEB}" dt="2023-03-06T18:36:21.790" v="8217" actId="14100"/>
        <pc:sldMkLst>
          <pc:docMk/>
          <pc:sldMk cId="2776257164" sldId="322"/>
        </pc:sldMkLst>
        <pc:spChg chg="mod">
          <ac:chgData name="Adams, Elizabeth" userId="409db09f-7db2-4915-a7b5-7afe652a393a" providerId="ADAL" clId="{4921AA5C-8A4E-454A-9D92-550472E9BAEB}" dt="2023-03-06T18:36:21.790" v="8217" actId="14100"/>
          <ac:spMkLst>
            <pc:docMk/>
            <pc:sldMk cId="2776257164" sldId="322"/>
            <ac:spMk id="3" creationId="{FB0EF054-0082-9AD0-5F18-9BD159A9C3A0}"/>
          </ac:spMkLst>
        </pc:spChg>
        <pc:graphicFrameChg chg="mod">
          <ac:chgData name="Adams, Elizabeth" userId="409db09f-7db2-4915-a7b5-7afe652a393a" providerId="ADAL" clId="{4921AA5C-8A4E-454A-9D92-550472E9BAEB}" dt="2023-03-06T18:36:12.706" v="8215" actId="14100"/>
          <ac:graphicFrameMkLst>
            <pc:docMk/>
            <pc:sldMk cId="2776257164" sldId="322"/>
            <ac:graphicFrameMk id="4" creationId="{D2FE92DC-B5A7-3F69-B290-0C6C74EAD0AC}"/>
          </ac:graphicFrameMkLst>
        </pc:graphicFrameChg>
      </pc:sldChg>
      <pc:sldChg chg="modSp mod">
        <pc:chgData name="Adams, Elizabeth" userId="409db09f-7db2-4915-a7b5-7afe652a393a" providerId="ADAL" clId="{4921AA5C-8A4E-454A-9D92-550472E9BAEB}" dt="2023-03-06T16:55:02.792" v="5224" actId="20577"/>
        <pc:sldMkLst>
          <pc:docMk/>
          <pc:sldMk cId="3106257661" sldId="323"/>
        </pc:sldMkLst>
        <pc:spChg chg="mod">
          <ac:chgData name="Adams, Elizabeth" userId="409db09f-7db2-4915-a7b5-7afe652a393a" providerId="ADAL" clId="{4921AA5C-8A4E-454A-9D92-550472E9BAEB}" dt="2023-03-06T16:55:02.792" v="5224" actId="20577"/>
          <ac:spMkLst>
            <pc:docMk/>
            <pc:sldMk cId="3106257661" sldId="323"/>
            <ac:spMk id="3" creationId="{76B5D918-5894-7837-15F9-8B0C4445178F}"/>
          </ac:spMkLst>
        </pc:spChg>
      </pc:sldChg>
      <pc:sldChg chg="addSp delSp modSp new mod ord modTransition setBg delDesignElem">
        <pc:chgData name="Adams, Elizabeth" userId="409db09f-7db2-4915-a7b5-7afe652a393a" providerId="ADAL" clId="{4921AA5C-8A4E-454A-9D92-550472E9BAEB}" dt="2023-03-16T17:43:38.782" v="8938"/>
        <pc:sldMkLst>
          <pc:docMk/>
          <pc:sldMk cId="394942774" sldId="326"/>
        </pc:sldMkLst>
        <pc:spChg chg="add mod">
          <ac:chgData name="Adams, Elizabeth" userId="409db09f-7db2-4915-a7b5-7afe652a393a" providerId="ADAL" clId="{4921AA5C-8A4E-454A-9D92-550472E9BAEB}" dt="2023-03-06T14:46:39.049" v="1562" actId="14100"/>
          <ac:spMkLst>
            <pc:docMk/>
            <pc:sldMk cId="394942774" sldId="326"/>
            <ac:spMk id="2" creationId="{32876549-8E3A-B06A-97C2-760AA3DA2A40}"/>
          </ac:spMkLst>
        </pc:spChg>
        <pc:spChg chg="add del mod">
          <ac:chgData name="Adams, Elizabeth" userId="409db09f-7db2-4915-a7b5-7afe652a393a" providerId="ADAL" clId="{4921AA5C-8A4E-454A-9D92-550472E9BAEB}" dt="2023-03-06T14:42:43.554" v="1350" actId="26606"/>
          <ac:spMkLst>
            <pc:docMk/>
            <pc:sldMk cId="394942774" sldId="326"/>
            <ac:spMk id="3" creationId="{67D733A1-119C-1DB5-76CB-45C066DE55DD}"/>
          </ac:spMkLst>
        </pc:spChg>
        <pc:spChg chg="add del">
          <ac:chgData name="Adams, Elizabeth" userId="409db09f-7db2-4915-a7b5-7afe652a393a" providerId="ADAL" clId="{4921AA5C-8A4E-454A-9D92-550472E9BAEB}" dt="2023-03-06T14:46:32.751" v="1561" actId="26606"/>
          <ac:spMkLst>
            <pc:docMk/>
            <pc:sldMk cId="394942774" sldId="326"/>
            <ac:spMk id="15" creationId="{CADF2543-1B6F-4FBC-A7AF-53A0430E05AB}"/>
          </ac:spMkLst>
        </pc:spChg>
        <pc:spChg chg="add del">
          <ac:chgData name="Adams, Elizabeth" userId="409db09f-7db2-4915-a7b5-7afe652a393a" providerId="ADAL" clId="{4921AA5C-8A4E-454A-9D92-550472E9BAEB}" dt="2023-03-06T14:42:43.546" v="1349" actId="26606"/>
          <ac:spMkLst>
            <pc:docMk/>
            <pc:sldMk cId="394942774" sldId="326"/>
            <ac:spMk id="16" creationId="{2C33F367-76E5-4D2A-96B1-4FD443CDD1CF}"/>
          </ac:spMkLst>
        </pc:spChg>
        <pc:spChg chg="add del">
          <ac:chgData name="Adams, Elizabeth" userId="409db09f-7db2-4915-a7b5-7afe652a393a" providerId="ADAL" clId="{4921AA5C-8A4E-454A-9D92-550472E9BAEB}" dt="2023-03-06T14:42:43.546" v="1349" actId="26606"/>
          <ac:spMkLst>
            <pc:docMk/>
            <pc:sldMk cId="394942774" sldId="326"/>
            <ac:spMk id="18" creationId="{6F769419-3E73-449D-B62A-0CDEC946A679}"/>
          </ac:spMkLst>
        </pc:spChg>
        <pc:spChg chg="add del mod">
          <ac:chgData name="Adams, Elizabeth" userId="409db09f-7db2-4915-a7b5-7afe652a393a" providerId="ADAL" clId="{4921AA5C-8A4E-454A-9D92-550472E9BAEB}" dt="2023-03-06T14:46:32.751" v="1561" actId="26606"/>
          <ac:spMkLst>
            <pc:docMk/>
            <pc:sldMk cId="394942774" sldId="326"/>
            <ac:spMk id="30" creationId="{67D733A1-119C-1DB5-76CB-45C066DE55DD}"/>
          </ac:spMkLst>
        </pc:spChg>
        <pc:spChg chg="add del">
          <ac:chgData name="Adams, Elizabeth" userId="409db09f-7db2-4915-a7b5-7afe652a393a" providerId="ADAL" clId="{4921AA5C-8A4E-454A-9D92-550472E9BAEB}" dt="2023-03-16T17:43:38.782" v="8938"/>
          <ac:spMkLst>
            <pc:docMk/>
            <pc:sldMk cId="394942774" sldId="326"/>
            <ac:spMk id="34" creationId="{2C33F367-76E5-4D2A-96B1-4FD443CDD1CF}"/>
          </ac:spMkLst>
        </pc:spChg>
        <pc:spChg chg="add del">
          <ac:chgData name="Adams, Elizabeth" userId="409db09f-7db2-4915-a7b5-7afe652a393a" providerId="ADAL" clId="{4921AA5C-8A4E-454A-9D92-550472E9BAEB}" dt="2023-03-16T17:43:38.782" v="8938"/>
          <ac:spMkLst>
            <pc:docMk/>
            <pc:sldMk cId="394942774" sldId="326"/>
            <ac:spMk id="35" creationId="{6F769419-3E73-449D-B62A-0CDEC946A679}"/>
          </ac:spMkLst>
        </pc:spChg>
        <pc:spChg chg="add del">
          <ac:chgData name="Adams, Elizabeth" userId="409db09f-7db2-4915-a7b5-7afe652a393a" providerId="ADAL" clId="{4921AA5C-8A4E-454A-9D92-550472E9BAEB}" dt="2023-03-06T14:45:28.668" v="1475" actId="26606"/>
          <ac:spMkLst>
            <pc:docMk/>
            <pc:sldMk cId="394942774" sldId="326"/>
            <ac:spMk id="43" creationId="{2C33F367-76E5-4D2A-96B1-4FD443CDD1CF}"/>
          </ac:spMkLst>
        </pc:spChg>
        <pc:spChg chg="add del">
          <ac:chgData name="Adams, Elizabeth" userId="409db09f-7db2-4915-a7b5-7afe652a393a" providerId="ADAL" clId="{4921AA5C-8A4E-454A-9D92-550472E9BAEB}" dt="2023-03-06T14:45:28.668" v="1475" actId="26606"/>
          <ac:spMkLst>
            <pc:docMk/>
            <pc:sldMk cId="394942774" sldId="326"/>
            <ac:spMk id="45" creationId="{6F769419-3E73-449D-B62A-0CDEC946A679}"/>
          </ac:spMkLst>
        </pc:spChg>
        <pc:grpChg chg="add del">
          <ac:chgData name="Adams, Elizabeth" userId="409db09f-7db2-4915-a7b5-7afe652a393a" providerId="ADAL" clId="{4921AA5C-8A4E-454A-9D92-550472E9BAEB}" dt="2023-03-06T14:46:32.751" v="1561" actId="26606"/>
          <ac:grpSpMkLst>
            <pc:docMk/>
            <pc:sldMk cId="394942774" sldId="326"/>
            <ac:grpSpMk id="8" creationId="{6CC7770B-E4E1-42D6-9437-DAA4A3A9E659}"/>
          </ac:grpSpMkLst>
        </pc:grpChg>
        <pc:grpChg chg="add del">
          <ac:chgData name="Adams, Elizabeth" userId="409db09f-7db2-4915-a7b5-7afe652a393a" providerId="ADAL" clId="{4921AA5C-8A4E-454A-9D92-550472E9BAEB}" dt="2023-03-06T14:42:43.546" v="1349" actId="26606"/>
          <ac:grpSpMkLst>
            <pc:docMk/>
            <pc:sldMk cId="394942774" sldId="326"/>
            <ac:grpSpMk id="9" creationId="{B455B88A-C127-47B3-B317-724BD4EAAD0E}"/>
          </ac:grpSpMkLst>
        </pc:grpChg>
        <pc:grpChg chg="add del">
          <ac:chgData name="Adams, Elizabeth" userId="409db09f-7db2-4915-a7b5-7afe652a393a" providerId="ADAL" clId="{4921AA5C-8A4E-454A-9D92-550472E9BAEB}" dt="2023-03-06T14:46:32.751" v="1561" actId="26606"/>
          <ac:grpSpMkLst>
            <pc:docMk/>
            <pc:sldMk cId="394942774" sldId="326"/>
            <ac:grpSpMk id="17" creationId="{A80A6E81-6B71-43DF-877B-E964A9A4CB68}"/>
          </ac:grpSpMkLst>
        </pc:grpChg>
        <pc:grpChg chg="add del">
          <ac:chgData name="Adams, Elizabeth" userId="409db09f-7db2-4915-a7b5-7afe652a393a" providerId="ADAL" clId="{4921AA5C-8A4E-454A-9D92-550472E9BAEB}" dt="2023-03-06T14:42:43.546" v="1349" actId="26606"/>
          <ac:grpSpMkLst>
            <pc:docMk/>
            <pc:sldMk cId="394942774" sldId="326"/>
            <ac:grpSpMk id="20" creationId="{A6515200-42F9-488F-9895-6CDBCD1E87C8}"/>
          </ac:grpSpMkLst>
        </pc:grpChg>
        <pc:grpChg chg="add del">
          <ac:chgData name="Adams, Elizabeth" userId="409db09f-7db2-4915-a7b5-7afe652a393a" providerId="ADAL" clId="{4921AA5C-8A4E-454A-9D92-550472E9BAEB}" dt="2023-03-16T17:43:38.782" v="8938"/>
          <ac:grpSpMkLst>
            <pc:docMk/>
            <pc:sldMk cId="394942774" sldId="326"/>
            <ac:grpSpMk id="33" creationId="{B455B88A-C127-47B3-B317-724BD4EAAD0E}"/>
          </ac:grpSpMkLst>
        </pc:grpChg>
        <pc:grpChg chg="add del">
          <ac:chgData name="Adams, Elizabeth" userId="409db09f-7db2-4915-a7b5-7afe652a393a" providerId="ADAL" clId="{4921AA5C-8A4E-454A-9D92-550472E9BAEB}" dt="2023-03-06T14:45:28.668" v="1475" actId="26606"/>
          <ac:grpSpMkLst>
            <pc:docMk/>
            <pc:sldMk cId="394942774" sldId="326"/>
            <ac:grpSpMk id="36" creationId="{B455B88A-C127-47B3-B317-724BD4EAAD0E}"/>
          </ac:grpSpMkLst>
        </pc:grpChg>
        <pc:grpChg chg="add del">
          <ac:chgData name="Adams, Elizabeth" userId="409db09f-7db2-4915-a7b5-7afe652a393a" providerId="ADAL" clId="{4921AA5C-8A4E-454A-9D92-550472E9BAEB}" dt="2023-03-16T17:43:38.782" v="8938"/>
          <ac:grpSpMkLst>
            <pc:docMk/>
            <pc:sldMk cId="394942774" sldId="326"/>
            <ac:grpSpMk id="42" creationId="{A6515200-42F9-488F-9895-6CDBCD1E87C8}"/>
          </ac:grpSpMkLst>
        </pc:grpChg>
        <pc:grpChg chg="add del">
          <ac:chgData name="Adams, Elizabeth" userId="409db09f-7db2-4915-a7b5-7afe652a393a" providerId="ADAL" clId="{4921AA5C-8A4E-454A-9D92-550472E9BAEB}" dt="2023-03-06T14:45:28.668" v="1475" actId="26606"/>
          <ac:grpSpMkLst>
            <pc:docMk/>
            <pc:sldMk cId="394942774" sldId="326"/>
            <ac:grpSpMk id="47" creationId="{A6515200-42F9-488F-9895-6CDBCD1E87C8}"/>
          </ac:grpSpMkLst>
        </pc:grpChg>
        <pc:graphicFrameChg chg="add del">
          <ac:chgData name="Adams, Elizabeth" userId="409db09f-7db2-4915-a7b5-7afe652a393a" providerId="ADAL" clId="{4921AA5C-8A4E-454A-9D92-550472E9BAEB}" dt="2023-03-06T14:42:43.546" v="1349" actId="26606"/>
          <ac:graphicFrameMkLst>
            <pc:docMk/>
            <pc:sldMk cId="394942774" sldId="326"/>
            <ac:graphicFrameMk id="5" creationId="{B372AED7-6EC3-13A0-2C4B-1DF1B09E3372}"/>
          </ac:graphicFrameMkLst>
        </pc:graphicFrameChg>
        <pc:graphicFrameChg chg="add del mod">
          <ac:chgData name="Adams, Elizabeth" userId="409db09f-7db2-4915-a7b5-7afe652a393a" providerId="ADAL" clId="{4921AA5C-8A4E-454A-9D92-550472E9BAEB}" dt="2023-03-06T14:45:28.668" v="1475" actId="26606"/>
          <ac:graphicFrameMkLst>
            <pc:docMk/>
            <pc:sldMk cId="394942774" sldId="326"/>
            <ac:graphicFrameMk id="32" creationId="{C280E2EF-CF0E-BED7-8BBB-12E26D1D9650}"/>
          </ac:graphicFrameMkLst>
        </pc:graphicFrameChg>
        <pc:graphicFrameChg chg="add">
          <ac:chgData name="Adams, Elizabeth" userId="409db09f-7db2-4915-a7b5-7afe652a393a" providerId="ADAL" clId="{4921AA5C-8A4E-454A-9D92-550472E9BAEB}" dt="2023-03-06T14:46:32.751" v="1561" actId="26606"/>
          <ac:graphicFrameMkLst>
            <pc:docMk/>
            <pc:sldMk cId="394942774" sldId="326"/>
            <ac:graphicFrameMk id="44" creationId="{0DA796F0-CEB7-19A1-D50A-781B7DCEDCB1}"/>
          </ac:graphicFrameMkLst>
        </pc:graphicFrameChg>
      </pc:sldChg>
      <pc:sldChg chg="addSp delSp modSp new del mod">
        <pc:chgData name="Adams, Elizabeth" userId="409db09f-7db2-4915-a7b5-7afe652a393a" providerId="ADAL" clId="{4921AA5C-8A4E-454A-9D92-550472E9BAEB}" dt="2023-03-06T14:44:58.976" v="1470" actId="680"/>
        <pc:sldMkLst>
          <pc:docMk/>
          <pc:sldMk cId="778510287" sldId="327"/>
        </pc:sldMkLst>
        <pc:spChg chg="add del mod">
          <ac:chgData name="Adams, Elizabeth" userId="409db09f-7db2-4915-a7b5-7afe652a393a" providerId="ADAL" clId="{4921AA5C-8A4E-454A-9D92-550472E9BAEB}" dt="2023-03-06T14:44:58.265" v="1469" actId="767"/>
          <ac:spMkLst>
            <pc:docMk/>
            <pc:sldMk cId="778510287" sldId="327"/>
            <ac:spMk id="2" creationId="{0925AE64-10C5-6F38-C934-EAA4E53A6152}"/>
          </ac:spMkLst>
        </pc:spChg>
      </pc:sldChg>
      <pc:sldChg chg="addSp delSp modSp new mod modTransition setBg setClrOvrMap delDesignElem">
        <pc:chgData name="Adams, Elizabeth" userId="409db09f-7db2-4915-a7b5-7afe652a393a" providerId="ADAL" clId="{4921AA5C-8A4E-454A-9D92-550472E9BAEB}" dt="2023-03-16T17:43:38.782" v="8938"/>
        <pc:sldMkLst>
          <pc:docMk/>
          <pc:sldMk cId="2313963159" sldId="327"/>
        </pc:sldMkLst>
        <pc:spChg chg="add mod">
          <ac:chgData name="Adams, Elizabeth" userId="409db09f-7db2-4915-a7b5-7afe652a393a" providerId="ADAL" clId="{4921AA5C-8A4E-454A-9D92-550472E9BAEB}" dt="2023-03-06T18:10:17.156" v="7712" actId="14100"/>
          <ac:spMkLst>
            <pc:docMk/>
            <pc:sldMk cId="2313963159" sldId="327"/>
            <ac:spMk id="2" creationId="{87A8AE20-178D-EB5C-CB48-79E38AF6C555}"/>
          </ac:spMkLst>
        </pc:spChg>
        <pc:spChg chg="add del mod">
          <ac:chgData name="Adams, Elizabeth" userId="409db09f-7db2-4915-a7b5-7afe652a393a" providerId="ADAL" clId="{4921AA5C-8A4E-454A-9D92-550472E9BAEB}" dt="2023-03-06T14:55:43.755" v="2167" actId="21"/>
          <ac:spMkLst>
            <pc:docMk/>
            <pc:sldMk cId="2313963159" sldId="327"/>
            <ac:spMk id="2" creationId="{AA2998D9-B7B4-AF57-11F9-F621475004CE}"/>
          </ac:spMkLst>
        </pc:spChg>
        <pc:spChg chg="add del mod">
          <ac:chgData name="Adams, Elizabeth" userId="409db09f-7db2-4915-a7b5-7afe652a393a" providerId="ADAL" clId="{4921AA5C-8A4E-454A-9D92-550472E9BAEB}" dt="2023-03-06T14:50:52.559" v="2116" actId="26606"/>
          <ac:spMkLst>
            <pc:docMk/>
            <pc:sldMk cId="2313963159" sldId="327"/>
            <ac:spMk id="3" creationId="{3F14B412-769D-73A1-BF93-92DA948A38B6}"/>
          </ac:spMkLst>
        </pc:spChg>
        <pc:spChg chg="add del mod">
          <ac:chgData name="Adams, Elizabeth" userId="409db09f-7db2-4915-a7b5-7afe652a393a" providerId="ADAL" clId="{4921AA5C-8A4E-454A-9D92-550472E9BAEB}" dt="2023-03-06T18:08:06.910" v="7616" actId="21"/>
          <ac:spMkLst>
            <pc:docMk/>
            <pc:sldMk cId="2313963159" sldId="327"/>
            <ac:spMk id="4" creationId="{1524EC82-012A-0B70-F132-4D5F2BA1EDF5}"/>
          </ac:spMkLst>
        </pc:spChg>
        <pc:spChg chg="add del">
          <ac:chgData name="Adams, Elizabeth" userId="409db09f-7db2-4915-a7b5-7afe652a393a" providerId="ADAL" clId="{4921AA5C-8A4E-454A-9D92-550472E9BAEB}" dt="2023-03-06T14:50:46.191" v="2113" actId="26606"/>
          <ac:spMkLst>
            <pc:docMk/>
            <pc:sldMk cId="2313963159" sldId="327"/>
            <ac:spMk id="16" creationId="{2C33F367-76E5-4D2A-96B1-4FD443CDD1CF}"/>
          </ac:spMkLst>
        </pc:spChg>
        <pc:spChg chg="add del">
          <ac:chgData name="Adams, Elizabeth" userId="409db09f-7db2-4915-a7b5-7afe652a393a" providerId="ADAL" clId="{4921AA5C-8A4E-454A-9D92-550472E9BAEB}" dt="2023-03-06T14:50:46.191" v="2113" actId="26606"/>
          <ac:spMkLst>
            <pc:docMk/>
            <pc:sldMk cId="2313963159" sldId="327"/>
            <ac:spMk id="18" creationId="{6F769419-3E73-449D-B62A-0CDEC946A679}"/>
          </ac:spMkLst>
        </pc:spChg>
        <pc:spChg chg="add del">
          <ac:chgData name="Adams, Elizabeth" userId="409db09f-7db2-4915-a7b5-7afe652a393a" providerId="ADAL" clId="{4921AA5C-8A4E-454A-9D92-550472E9BAEB}" dt="2023-03-06T14:50:52.535" v="2115" actId="26606"/>
          <ac:spMkLst>
            <pc:docMk/>
            <pc:sldMk cId="2313963159" sldId="327"/>
            <ac:spMk id="28" creationId="{2C33F367-76E5-4D2A-96B1-4FD443CDD1CF}"/>
          </ac:spMkLst>
        </pc:spChg>
        <pc:spChg chg="add del">
          <ac:chgData name="Adams, Elizabeth" userId="409db09f-7db2-4915-a7b5-7afe652a393a" providerId="ADAL" clId="{4921AA5C-8A4E-454A-9D92-550472E9BAEB}" dt="2023-03-06T14:50:52.535" v="2115" actId="26606"/>
          <ac:spMkLst>
            <pc:docMk/>
            <pc:sldMk cId="2313963159" sldId="327"/>
            <ac:spMk id="29" creationId="{6F769419-3E73-449D-B62A-0CDEC946A679}"/>
          </ac:spMkLst>
        </pc:spChg>
        <pc:spChg chg="add del">
          <ac:chgData name="Adams, Elizabeth" userId="409db09f-7db2-4915-a7b5-7afe652a393a" providerId="ADAL" clId="{4921AA5C-8A4E-454A-9D92-550472E9BAEB}" dt="2023-03-06T18:07:38.867" v="7615" actId="26606"/>
          <ac:spMkLst>
            <pc:docMk/>
            <pc:sldMk cId="2313963159" sldId="327"/>
            <ac:spMk id="77" creationId="{D2600CBB-0CF8-4237-8491-B7864363D2AE}"/>
          </ac:spMkLst>
        </pc:spChg>
        <pc:spChg chg="add del">
          <ac:chgData name="Adams, Elizabeth" userId="409db09f-7db2-4915-a7b5-7afe652a393a" providerId="ADAL" clId="{4921AA5C-8A4E-454A-9D92-550472E9BAEB}" dt="2023-03-06T18:07:38.867" v="7615" actId="26606"/>
          <ac:spMkLst>
            <pc:docMk/>
            <pc:sldMk cId="2313963159" sldId="327"/>
            <ac:spMk id="79" creationId="{E4CBBC1E-991D-4CF9-BCA5-AB1496871411}"/>
          </ac:spMkLst>
        </pc:spChg>
        <pc:grpChg chg="add del">
          <ac:chgData name="Adams, Elizabeth" userId="409db09f-7db2-4915-a7b5-7afe652a393a" providerId="ADAL" clId="{4921AA5C-8A4E-454A-9D92-550472E9BAEB}" dt="2023-03-06T14:50:46.191" v="2113" actId="26606"/>
          <ac:grpSpMkLst>
            <pc:docMk/>
            <pc:sldMk cId="2313963159" sldId="327"/>
            <ac:grpSpMk id="9" creationId="{B455B88A-C127-47B3-B317-724BD4EAAD0E}"/>
          </ac:grpSpMkLst>
        </pc:grpChg>
        <pc:grpChg chg="add del">
          <ac:chgData name="Adams, Elizabeth" userId="409db09f-7db2-4915-a7b5-7afe652a393a" providerId="ADAL" clId="{4921AA5C-8A4E-454A-9D92-550472E9BAEB}" dt="2023-03-06T14:50:46.191" v="2113" actId="26606"/>
          <ac:grpSpMkLst>
            <pc:docMk/>
            <pc:sldMk cId="2313963159" sldId="327"/>
            <ac:grpSpMk id="20" creationId="{A6515200-42F9-488F-9895-6CDBCD1E87C8}"/>
          </ac:grpSpMkLst>
        </pc:grpChg>
        <pc:grpChg chg="add del">
          <ac:chgData name="Adams, Elizabeth" userId="409db09f-7db2-4915-a7b5-7afe652a393a" providerId="ADAL" clId="{4921AA5C-8A4E-454A-9D92-550472E9BAEB}" dt="2023-03-06T14:50:52.535" v="2115" actId="26606"/>
          <ac:grpSpMkLst>
            <pc:docMk/>
            <pc:sldMk cId="2313963159" sldId="327"/>
            <ac:grpSpMk id="27" creationId="{B455B88A-C127-47B3-B317-724BD4EAAD0E}"/>
          </ac:grpSpMkLst>
        </pc:grpChg>
        <pc:grpChg chg="add del">
          <ac:chgData name="Adams, Elizabeth" userId="409db09f-7db2-4915-a7b5-7afe652a393a" providerId="ADAL" clId="{4921AA5C-8A4E-454A-9D92-550472E9BAEB}" dt="2023-03-06T14:50:52.535" v="2115" actId="26606"/>
          <ac:grpSpMkLst>
            <pc:docMk/>
            <pc:sldMk cId="2313963159" sldId="327"/>
            <ac:grpSpMk id="30" creationId="{A6515200-42F9-488F-9895-6CDBCD1E87C8}"/>
          </ac:grpSpMkLst>
        </pc:grpChg>
        <pc:grpChg chg="add del">
          <ac:chgData name="Adams, Elizabeth" userId="409db09f-7db2-4915-a7b5-7afe652a393a" providerId="ADAL" clId="{4921AA5C-8A4E-454A-9D92-550472E9BAEB}" dt="2023-03-06T14:52:18.499" v="2120" actId="26606"/>
          <ac:grpSpMkLst>
            <pc:docMk/>
            <pc:sldMk cId="2313963159" sldId="327"/>
            <ac:grpSpMk id="33" creationId="{B455B88A-C127-47B3-B317-724BD4EAAD0E}"/>
          </ac:grpSpMkLst>
        </pc:grpChg>
        <pc:grpChg chg="add del">
          <ac:chgData name="Adams, Elizabeth" userId="409db09f-7db2-4915-a7b5-7afe652a393a" providerId="ADAL" clId="{4921AA5C-8A4E-454A-9D92-550472E9BAEB}" dt="2023-03-06T14:54:20.024" v="2160" actId="26606"/>
          <ac:grpSpMkLst>
            <pc:docMk/>
            <pc:sldMk cId="2313963159" sldId="327"/>
            <ac:grpSpMk id="40" creationId="{B455B88A-C127-47B3-B317-724BD4EAAD0E}"/>
          </ac:grpSpMkLst>
        </pc:grpChg>
        <pc:grpChg chg="add del">
          <ac:chgData name="Adams, Elizabeth" userId="409db09f-7db2-4915-a7b5-7afe652a393a" providerId="ADAL" clId="{4921AA5C-8A4E-454A-9D92-550472E9BAEB}" dt="2023-03-06T14:55:28.250" v="2166" actId="26606"/>
          <ac:grpSpMkLst>
            <pc:docMk/>
            <pc:sldMk cId="2313963159" sldId="327"/>
            <ac:grpSpMk id="50" creationId="{B455B88A-C127-47B3-B317-724BD4EAAD0E}"/>
          </ac:grpSpMkLst>
        </pc:grpChg>
        <pc:grpChg chg="add del">
          <ac:chgData name="Adams, Elizabeth" userId="409db09f-7db2-4915-a7b5-7afe652a393a" providerId="ADAL" clId="{4921AA5C-8A4E-454A-9D92-550472E9BAEB}" dt="2023-03-06T14:55:53.775" v="2168" actId="26606"/>
          <ac:grpSpMkLst>
            <pc:docMk/>
            <pc:sldMk cId="2313963159" sldId="327"/>
            <ac:grpSpMk id="60" creationId="{B455B88A-C127-47B3-B317-724BD4EAAD0E}"/>
          </ac:grpSpMkLst>
        </pc:grpChg>
        <pc:grpChg chg="add del">
          <ac:chgData name="Adams, Elizabeth" userId="409db09f-7db2-4915-a7b5-7afe652a393a" providerId="ADAL" clId="{4921AA5C-8A4E-454A-9D92-550472E9BAEB}" dt="2023-03-06T18:07:38.867" v="7615" actId="26606"/>
          <ac:grpSpMkLst>
            <pc:docMk/>
            <pc:sldMk cId="2313963159" sldId="327"/>
            <ac:grpSpMk id="70" creationId="{B455B88A-C127-47B3-B317-724BD4EAAD0E}"/>
          </ac:grpSpMkLst>
        </pc:grpChg>
        <pc:grpChg chg="add del">
          <ac:chgData name="Adams, Elizabeth" userId="409db09f-7db2-4915-a7b5-7afe652a393a" providerId="ADAL" clId="{4921AA5C-8A4E-454A-9D92-550472E9BAEB}" dt="2023-03-16T17:43:38.782" v="8938"/>
          <ac:grpSpMkLst>
            <pc:docMk/>
            <pc:sldMk cId="2313963159" sldId="327"/>
            <ac:grpSpMk id="84" creationId="{B455B88A-C127-47B3-B317-724BD4EAAD0E}"/>
          </ac:grpSpMkLst>
        </pc:grpChg>
        <pc:graphicFrameChg chg="add del">
          <ac:chgData name="Adams, Elizabeth" userId="409db09f-7db2-4915-a7b5-7afe652a393a" providerId="ADAL" clId="{4921AA5C-8A4E-454A-9D92-550472E9BAEB}" dt="2023-03-06T14:50:46.191" v="2113" actId="26606"/>
          <ac:graphicFrameMkLst>
            <pc:docMk/>
            <pc:sldMk cId="2313963159" sldId="327"/>
            <ac:graphicFrameMk id="5" creationId="{8285757D-537A-D7C4-6F5B-E699D3F07998}"/>
          </ac:graphicFrameMkLst>
        </pc:graphicFrameChg>
        <pc:graphicFrameChg chg="add del">
          <ac:chgData name="Adams, Elizabeth" userId="409db09f-7db2-4915-a7b5-7afe652a393a" providerId="ADAL" clId="{4921AA5C-8A4E-454A-9D92-550472E9BAEB}" dt="2023-03-06T14:50:52.535" v="2115" actId="26606"/>
          <ac:graphicFrameMkLst>
            <pc:docMk/>
            <pc:sldMk cId="2313963159" sldId="327"/>
            <ac:graphicFrameMk id="31" creationId="{6212FCA0-E3B0-1E92-1C87-968A228204CC}"/>
          </ac:graphicFrameMkLst>
        </pc:graphicFrameChg>
        <pc:graphicFrameChg chg="add del mod">
          <ac:chgData name="Adams, Elizabeth" userId="409db09f-7db2-4915-a7b5-7afe652a393a" providerId="ADAL" clId="{4921AA5C-8A4E-454A-9D92-550472E9BAEB}" dt="2023-03-06T14:52:18.499" v="2120" actId="26606"/>
          <ac:graphicFrameMkLst>
            <pc:docMk/>
            <pc:sldMk cId="2313963159" sldId="327"/>
            <ac:graphicFrameMk id="34" creationId="{2A41C9CE-E4CC-51DF-BB47-0B14BE59DF74}"/>
          </ac:graphicFrameMkLst>
        </pc:graphicFrameChg>
        <pc:graphicFrameChg chg="add mod ord modGraphic">
          <ac:chgData name="Adams, Elizabeth" userId="409db09f-7db2-4915-a7b5-7afe652a393a" providerId="ADAL" clId="{4921AA5C-8A4E-454A-9D92-550472E9BAEB}" dt="2023-03-06T18:08:17.193" v="7617" actId="1076"/>
          <ac:graphicFrameMkLst>
            <pc:docMk/>
            <pc:sldMk cId="2313963159" sldId="327"/>
            <ac:graphicFrameMk id="36" creationId="{08B959A5-3DDD-155F-5A81-1D2E2852EA3E}"/>
          </ac:graphicFrameMkLst>
        </pc:graphicFrameChg>
      </pc:sldChg>
      <pc:sldChg chg="addSp delSp modSp new mod modTransition setBg delDesignElem">
        <pc:chgData name="Adams, Elizabeth" userId="409db09f-7db2-4915-a7b5-7afe652a393a" providerId="ADAL" clId="{4921AA5C-8A4E-454A-9D92-550472E9BAEB}" dt="2023-03-16T17:43:38.782" v="8938"/>
        <pc:sldMkLst>
          <pc:docMk/>
          <pc:sldMk cId="3678796213" sldId="328"/>
        </pc:sldMkLst>
        <pc:spChg chg="add del mod">
          <ac:chgData name="Adams, Elizabeth" userId="409db09f-7db2-4915-a7b5-7afe652a393a" providerId="ADAL" clId="{4921AA5C-8A4E-454A-9D92-550472E9BAEB}" dt="2023-03-06T15:04:19.742" v="2596" actId="26606"/>
          <ac:spMkLst>
            <pc:docMk/>
            <pc:sldMk cId="3678796213" sldId="328"/>
            <ac:spMk id="2" creationId="{110B0BF9-A5E3-9173-3BBE-CF4D5D06C48C}"/>
          </ac:spMkLst>
        </pc:spChg>
        <pc:spChg chg="add mod">
          <ac:chgData name="Adams, Elizabeth" userId="409db09f-7db2-4915-a7b5-7afe652a393a" providerId="ADAL" clId="{4921AA5C-8A4E-454A-9D92-550472E9BAEB}" dt="2023-03-06T15:05:24.668" v="2633" actId="26606"/>
          <ac:spMkLst>
            <pc:docMk/>
            <pc:sldMk cId="3678796213" sldId="328"/>
            <ac:spMk id="3" creationId="{D66F84D2-266E-F3F5-C407-86A788428F2A}"/>
          </ac:spMkLst>
        </pc:spChg>
        <pc:spChg chg="add del">
          <ac:chgData name="Adams, Elizabeth" userId="409db09f-7db2-4915-a7b5-7afe652a393a" providerId="ADAL" clId="{4921AA5C-8A4E-454A-9D92-550472E9BAEB}" dt="2023-03-06T15:05:24.668" v="2633" actId="26606"/>
          <ac:spMkLst>
            <pc:docMk/>
            <pc:sldMk cId="3678796213" sldId="328"/>
            <ac:spMk id="16" creationId="{2C33F367-76E5-4D2A-96B1-4FD443CDD1CF}"/>
          </ac:spMkLst>
        </pc:spChg>
        <pc:spChg chg="add del">
          <ac:chgData name="Adams, Elizabeth" userId="409db09f-7db2-4915-a7b5-7afe652a393a" providerId="ADAL" clId="{4921AA5C-8A4E-454A-9D92-550472E9BAEB}" dt="2023-03-06T15:05:24.668" v="2633" actId="26606"/>
          <ac:spMkLst>
            <pc:docMk/>
            <pc:sldMk cId="3678796213" sldId="328"/>
            <ac:spMk id="18" creationId="{6F769419-3E73-449D-B62A-0CDEC946A679}"/>
          </ac:spMkLst>
        </pc:spChg>
        <pc:spChg chg="add del">
          <ac:chgData name="Adams, Elizabeth" userId="409db09f-7db2-4915-a7b5-7afe652a393a" providerId="ADAL" clId="{4921AA5C-8A4E-454A-9D92-550472E9BAEB}" dt="2023-03-06T18:12:53.295" v="7764" actId="26606"/>
          <ac:spMkLst>
            <pc:docMk/>
            <pc:sldMk cId="3678796213" sldId="328"/>
            <ac:spMk id="37" creationId="{2C33F367-76E5-4D2A-96B1-4FD443CDD1CF}"/>
          </ac:spMkLst>
        </pc:spChg>
        <pc:spChg chg="add del">
          <ac:chgData name="Adams, Elizabeth" userId="409db09f-7db2-4915-a7b5-7afe652a393a" providerId="ADAL" clId="{4921AA5C-8A4E-454A-9D92-550472E9BAEB}" dt="2023-03-06T18:12:53.295" v="7764" actId="26606"/>
          <ac:spMkLst>
            <pc:docMk/>
            <pc:sldMk cId="3678796213" sldId="328"/>
            <ac:spMk id="39" creationId="{6F769419-3E73-449D-B62A-0CDEC946A679}"/>
          </ac:spMkLst>
        </pc:spChg>
        <pc:spChg chg="add del">
          <ac:chgData name="Adams, Elizabeth" userId="409db09f-7db2-4915-a7b5-7afe652a393a" providerId="ADAL" clId="{4921AA5C-8A4E-454A-9D92-550472E9BAEB}" dt="2023-03-16T17:43:38.782" v="8938"/>
          <ac:spMkLst>
            <pc:docMk/>
            <pc:sldMk cId="3678796213" sldId="328"/>
            <ac:spMk id="58" creationId="{2C33F367-76E5-4D2A-96B1-4FD443CDD1CF}"/>
          </ac:spMkLst>
        </pc:spChg>
        <pc:spChg chg="add del">
          <ac:chgData name="Adams, Elizabeth" userId="409db09f-7db2-4915-a7b5-7afe652a393a" providerId="ADAL" clId="{4921AA5C-8A4E-454A-9D92-550472E9BAEB}" dt="2023-03-16T17:43:38.782" v="8938"/>
          <ac:spMkLst>
            <pc:docMk/>
            <pc:sldMk cId="3678796213" sldId="328"/>
            <ac:spMk id="60" creationId="{6F769419-3E73-449D-B62A-0CDEC946A679}"/>
          </ac:spMkLst>
        </pc:spChg>
        <pc:grpChg chg="add del">
          <ac:chgData name="Adams, Elizabeth" userId="409db09f-7db2-4915-a7b5-7afe652a393a" providerId="ADAL" clId="{4921AA5C-8A4E-454A-9D92-550472E9BAEB}" dt="2023-03-06T15:05:24.668" v="2633" actId="26606"/>
          <ac:grpSpMkLst>
            <pc:docMk/>
            <pc:sldMk cId="3678796213" sldId="328"/>
            <ac:grpSpMk id="9" creationId="{B455B88A-C127-47B3-B317-724BD4EAAD0E}"/>
          </ac:grpSpMkLst>
        </pc:grpChg>
        <pc:grpChg chg="add del">
          <ac:chgData name="Adams, Elizabeth" userId="409db09f-7db2-4915-a7b5-7afe652a393a" providerId="ADAL" clId="{4921AA5C-8A4E-454A-9D92-550472E9BAEB}" dt="2023-03-06T15:05:24.668" v="2633" actId="26606"/>
          <ac:grpSpMkLst>
            <pc:docMk/>
            <pc:sldMk cId="3678796213" sldId="328"/>
            <ac:grpSpMk id="20" creationId="{A6515200-42F9-488F-9895-6CDBCD1E87C8}"/>
          </ac:grpSpMkLst>
        </pc:grpChg>
        <pc:grpChg chg="add del">
          <ac:chgData name="Adams, Elizabeth" userId="409db09f-7db2-4915-a7b5-7afe652a393a" providerId="ADAL" clId="{4921AA5C-8A4E-454A-9D92-550472E9BAEB}" dt="2023-03-06T18:12:53.295" v="7764" actId="26606"/>
          <ac:grpSpMkLst>
            <pc:docMk/>
            <pc:sldMk cId="3678796213" sldId="328"/>
            <ac:grpSpMk id="30" creationId="{B455B88A-C127-47B3-B317-724BD4EAAD0E}"/>
          </ac:grpSpMkLst>
        </pc:grpChg>
        <pc:grpChg chg="add del">
          <ac:chgData name="Adams, Elizabeth" userId="409db09f-7db2-4915-a7b5-7afe652a393a" providerId="ADAL" clId="{4921AA5C-8A4E-454A-9D92-550472E9BAEB}" dt="2023-03-06T18:12:53.295" v="7764" actId="26606"/>
          <ac:grpSpMkLst>
            <pc:docMk/>
            <pc:sldMk cId="3678796213" sldId="328"/>
            <ac:grpSpMk id="41" creationId="{A6515200-42F9-488F-9895-6CDBCD1E87C8}"/>
          </ac:grpSpMkLst>
        </pc:grpChg>
        <pc:grpChg chg="add del">
          <ac:chgData name="Adams, Elizabeth" userId="409db09f-7db2-4915-a7b5-7afe652a393a" providerId="ADAL" clId="{4921AA5C-8A4E-454A-9D92-550472E9BAEB}" dt="2023-03-16T17:43:38.782" v="8938"/>
          <ac:grpSpMkLst>
            <pc:docMk/>
            <pc:sldMk cId="3678796213" sldId="328"/>
            <ac:grpSpMk id="51" creationId="{B455B88A-C127-47B3-B317-724BD4EAAD0E}"/>
          </ac:grpSpMkLst>
        </pc:grpChg>
        <pc:grpChg chg="add del">
          <ac:chgData name="Adams, Elizabeth" userId="409db09f-7db2-4915-a7b5-7afe652a393a" providerId="ADAL" clId="{4921AA5C-8A4E-454A-9D92-550472E9BAEB}" dt="2023-03-16T17:43:38.782" v="8938"/>
          <ac:grpSpMkLst>
            <pc:docMk/>
            <pc:sldMk cId="3678796213" sldId="328"/>
            <ac:grpSpMk id="62" creationId="{A6515200-42F9-488F-9895-6CDBCD1E87C8}"/>
          </ac:grpSpMkLst>
        </pc:grpChg>
        <pc:graphicFrameChg chg="add mod modGraphic">
          <ac:chgData name="Adams, Elizabeth" userId="409db09f-7db2-4915-a7b5-7afe652a393a" providerId="ADAL" clId="{4921AA5C-8A4E-454A-9D92-550472E9BAEB}" dt="2023-03-06T18:12:53.295" v="7764" actId="26606"/>
          <ac:graphicFrameMkLst>
            <pc:docMk/>
            <pc:sldMk cId="3678796213" sldId="328"/>
            <ac:graphicFrameMk id="5" creationId="{C99CA058-018D-7D25-2954-C89210304F5F}"/>
          </ac:graphicFrameMkLst>
        </pc:graphicFrameChg>
      </pc:sldChg>
      <pc:sldChg chg="addSp delSp modSp new del mod">
        <pc:chgData name="Adams, Elizabeth" userId="409db09f-7db2-4915-a7b5-7afe652a393a" providerId="ADAL" clId="{4921AA5C-8A4E-454A-9D92-550472E9BAEB}" dt="2023-03-06T15:24:16.814" v="2641" actId="2696"/>
        <pc:sldMkLst>
          <pc:docMk/>
          <pc:sldMk cId="1733294959" sldId="329"/>
        </pc:sldMkLst>
        <pc:spChg chg="add del mod">
          <ac:chgData name="Adams, Elizabeth" userId="409db09f-7db2-4915-a7b5-7afe652a393a" providerId="ADAL" clId="{4921AA5C-8A4E-454A-9D92-550472E9BAEB}" dt="2023-03-06T15:23:24.278" v="2640"/>
          <ac:spMkLst>
            <pc:docMk/>
            <pc:sldMk cId="1733294959" sldId="329"/>
            <ac:spMk id="2" creationId="{1DD7AE09-DA86-02DA-1FC0-375A9E951831}"/>
          </ac:spMkLst>
        </pc:spChg>
      </pc:sldChg>
      <pc:sldChg chg="addSp modSp new del mod setBg setClrOvrMap">
        <pc:chgData name="Adams, Elizabeth" userId="409db09f-7db2-4915-a7b5-7afe652a393a" providerId="ADAL" clId="{4921AA5C-8A4E-454A-9D92-550472E9BAEB}" dt="2023-03-06T18:20:16.459" v="7904" actId="2696"/>
        <pc:sldMkLst>
          <pc:docMk/>
          <pc:sldMk cId="4173970025" sldId="329"/>
        </pc:sldMkLst>
        <pc:spChg chg="add mod">
          <ac:chgData name="Adams, Elizabeth" userId="409db09f-7db2-4915-a7b5-7afe652a393a" providerId="ADAL" clId="{4921AA5C-8A4E-454A-9D92-550472E9BAEB}" dt="2023-03-06T15:26:18.663" v="2707" actId="20577"/>
          <ac:spMkLst>
            <pc:docMk/>
            <pc:sldMk cId="4173970025" sldId="329"/>
            <ac:spMk id="2" creationId="{8F256CDB-890A-1910-B251-34979332DEFE}"/>
          </ac:spMkLst>
        </pc:spChg>
        <pc:spChg chg="add">
          <ac:chgData name="Adams, Elizabeth" userId="409db09f-7db2-4915-a7b5-7afe652a393a" providerId="ADAL" clId="{4921AA5C-8A4E-454A-9D92-550472E9BAEB}" dt="2023-03-06T15:26:14.482" v="2706" actId="26606"/>
          <ac:spMkLst>
            <pc:docMk/>
            <pc:sldMk cId="4173970025" sldId="329"/>
            <ac:spMk id="9" creationId="{F23306E6-5D0B-439F-BB88-7F1CEA89BD63}"/>
          </ac:spMkLst>
        </pc:spChg>
        <pc:spChg chg="add">
          <ac:chgData name="Adams, Elizabeth" userId="409db09f-7db2-4915-a7b5-7afe652a393a" providerId="ADAL" clId="{4921AA5C-8A4E-454A-9D92-550472E9BAEB}" dt="2023-03-06T15:26:14.482" v="2706" actId="26606"/>
          <ac:spMkLst>
            <pc:docMk/>
            <pc:sldMk cId="4173970025" sldId="329"/>
            <ac:spMk id="15" creationId="{1C69834E-5EEE-4D61-833E-04928896454C}"/>
          </ac:spMkLst>
        </pc:spChg>
        <pc:spChg chg="add">
          <ac:chgData name="Adams, Elizabeth" userId="409db09f-7db2-4915-a7b5-7afe652a393a" providerId="ADAL" clId="{4921AA5C-8A4E-454A-9D92-550472E9BAEB}" dt="2023-03-06T15:26:14.482" v="2706" actId="26606"/>
          <ac:spMkLst>
            <pc:docMk/>
            <pc:sldMk cId="4173970025" sldId="329"/>
            <ac:spMk id="17" creationId="{58E5D9BA-46E7-4BFA-9C74-75495BF6F54D}"/>
          </ac:spMkLst>
        </pc:spChg>
        <pc:spChg chg="add">
          <ac:chgData name="Adams, Elizabeth" userId="409db09f-7db2-4915-a7b5-7afe652a393a" providerId="ADAL" clId="{4921AA5C-8A4E-454A-9D92-550472E9BAEB}" dt="2023-03-06T15:26:14.482" v="2706" actId="26606"/>
          <ac:spMkLst>
            <pc:docMk/>
            <pc:sldMk cId="4173970025" sldId="329"/>
            <ac:spMk id="19" creationId="{5B033D76-5800-44B6-AFE9-EE2106935115}"/>
          </ac:spMkLst>
        </pc:spChg>
        <pc:spChg chg="add">
          <ac:chgData name="Adams, Elizabeth" userId="409db09f-7db2-4915-a7b5-7afe652a393a" providerId="ADAL" clId="{4921AA5C-8A4E-454A-9D92-550472E9BAEB}" dt="2023-03-06T15:26:14.482" v="2706" actId="26606"/>
          <ac:spMkLst>
            <pc:docMk/>
            <pc:sldMk cId="4173970025" sldId="329"/>
            <ac:spMk id="21" creationId="{522D6F85-FFBA-4F81-AEE5-AAA17CB7AA98}"/>
          </ac:spMkLst>
        </pc:spChg>
        <pc:spChg chg="add">
          <ac:chgData name="Adams, Elizabeth" userId="409db09f-7db2-4915-a7b5-7afe652a393a" providerId="ADAL" clId="{4921AA5C-8A4E-454A-9D92-550472E9BAEB}" dt="2023-03-06T15:26:14.482" v="2706" actId="26606"/>
          <ac:spMkLst>
            <pc:docMk/>
            <pc:sldMk cId="4173970025" sldId="329"/>
            <ac:spMk id="23" creationId="{13B31514-E6DF-4357-9EEA-EFB7983080DA}"/>
          </ac:spMkLst>
        </pc:spChg>
        <pc:picChg chg="add">
          <ac:chgData name="Adams, Elizabeth" userId="409db09f-7db2-4915-a7b5-7afe652a393a" providerId="ADAL" clId="{4921AA5C-8A4E-454A-9D92-550472E9BAEB}" dt="2023-03-06T15:26:14.482" v="2706" actId="26606"/>
          <ac:picMkLst>
            <pc:docMk/>
            <pc:sldMk cId="4173970025" sldId="329"/>
            <ac:picMk id="7" creationId="{F28373B5-F4E4-4102-9D27-E17631B4C7A8}"/>
          </ac:picMkLst>
        </pc:picChg>
        <pc:picChg chg="add">
          <ac:chgData name="Adams, Elizabeth" userId="409db09f-7db2-4915-a7b5-7afe652a393a" providerId="ADAL" clId="{4921AA5C-8A4E-454A-9D92-550472E9BAEB}" dt="2023-03-06T15:26:14.482" v="2706" actId="26606"/>
          <ac:picMkLst>
            <pc:docMk/>
            <pc:sldMk cId="4173970025" sldId="329"/>
            <ac:picMk id="13" creationId="{06E4F4B6-B981-4284-BB88-5B702BA3D7FC}"/>
          </ac:picMkLst>
        </pc:picChg>
        <pc:picChg chg="add">
          <ac:chgData name="Adams, Elizabeth" userId="409db09f-7db2-4915-a7b5-7afe652a393a" providerId="ADAL" clId="{4921AA5C-8A4E-454A-9D92-550472E9BAEB}" dt="2023-03-06T15:26:14.482" v="2706" actId="26606"/>
          <ac:picMkLst>
            <pc:docMk/>
            <pc:sldMk cId="4173970025" sldId="329"/>
            <ac:picMk id="27" creationId="{1EDE8358-DCAB-4435-B043-58877C674356}"/>
          </ac:picMkLst>
        </pc:picChg>
        <pc:cxnChg chg="add">
          <ac:chgData name="Adams, Elizabeth" userId="409db09f-7db2-4915-a7b5-7afe652a393a" providerId="ADAL" clId="{4921AA5C-8A4E-454A-9D92-550472E9BAEB}" dt="2023-03-06T15:26:14.482" v="2706" actId="26606"/>
          <ac:cxnSpMkLst>
            <pc:docMk/>
            <pc:sldMk cId="4173970025" sldId="329"/>
            <ac:cxnSpMk id="11" creationId="{23D9016E-713D-40ED-A242-4F407E905380}"/>
          </ac:cxnSpMkLst>
        </pc:cxnChg>
        <pc:cxnChg chg="add">
          <ac:chgData name="Adams, Elizabeth" userId="409db09f-7db2-4915-a7b5-7afe652a393a" providerId="ADAL" clId="{4921AA5C-8A4E-454A-9D92-550472E9BAEB}" dt="2023-03-06T15:26:14.482" v="2706" actId="26606"/>
          <ac:cxnSpMkLst>
            <pc:docMk/>
            <pc:sldMk cId="4173970025" sldId="329"/>
            <ac:cxnSpMk id="25" creationId="{412BDC66-00FA-4A3F-9BC7-BE05FF7705F8}"/>
          </ac:cxnSpMkLst>
        </pc:cxnChg>
      </pc:sldChg>
      <pc:sldChg chg="addSp delSp modSp new mod modTransition setBg delDesignElem">
        <pc:chgData name="Adams, Elizabeth" userId="409db09f-7db2-4915-a7b5-7afe652a393a" providerId="ADAL" clId="{4921AA5C-8A4E-454A-9D92-550472E9BAEB}" dt="2023-03-16T17:43:38.782" v="8938"/>
        <pc:sldMkLst>
          <pc:docMk/>
          <pc:sldMk cId="2323497856" sldId="330"/>
        </pc:sldMkLst>
        <pc:spChg chg="add mod">
          <ac:chgData name="Adams, Elizabeth" userId="409db09f-7db2-4915-a7b5-7afe652a393a" providerId="ADAL" clId="{4921AA5C-8A4E-454A-9D92-550472E9BAEB}" dt="2023-03-06T18:23:15.850" v="7921" actId="1076"/>
          <ac:spMkLst>
            <pc:docMk/>
            <pc:sldMk cId="2323497856" sldId="330"/>
            <ac:spMk id="2" creationId="{B462F5D4-E832-127A-C4BE-E4A88825EAC9}"/>
          </ac:spMkLst>
        </pc:spChg>
        <pc:spChg chg="add del mod">
          <ac:chgData name="Adams, Elizabeth" userId="409db09f-7db2-4915-a7b5-7afe652a393a" providerId="ADAL" clId="{4921AA5C-8A4E-454A-9D92-550472E9BAEB}" dt="2023-03-06T15:27:35.908" v="2730"/>
          <ac:spMkLst>
            <pc:docMk/>
            <pc:sldMk cId="2323497856" sldId="330"/>
            <ac:spMk id="3" creationId="{98D66244-4E41-D116-1211-B2779B55D1DA}"/>
          </ac:spMkLst>
        </pc:spChg>
        <pc:spChg chg="add del mod">
          <ac:chgData name="Adams, Elizabeth" userId="409db09f-7db2-4915-a7b5-7afe652a393a" providerId="ADAL" clId="{4921AA5C-8A4E-454A-9D92-550472E9BAEB}" dt="2023-03-06T15:29:53.914" v="2873" actId="26606"/>
          <ac:spMkLst>
            <pc:docMk/>
            <pc:sldMk cId="2323497856" sldId="330"/>
            <ac:spMk id="4" creationId="{FF6A066F-0C8F-64E8-28AF-248F59423E25}"/>
          </ac:spMkLst>
        </pc:spChg>
        <pc:spChg chg="add mod">
          <ac:chgData name="Adams, Elizabeth" userId="409db09f-7db2-4915-a7b5-7afe652a393a" providerId="ADAL" clId="{4921AA5C-8A4E-454A-9D92-550472E9BAEB}" dt="2023-03-06T18:24:20.613" v="7928"/>
          <ac:spMkLst>
            <pc:docMk/>
            <pc:sldMk cId="2323497856" sldId="330"/>
            <ac:spMk id="7" creationId="{5F407156-853F-A5CD-1A33-43C04B4D44B4}"/>
          </ac:spMkLst>
        </pc:spChg>
        <pc:spChg chg="add mod">
          <ac:chgData name="Adams, Elizabeth" userId="409db09f-7db2-4915-a7b5-7afe652a393a" providerId="ADAL" clId="{4921AA5C-8A4E-454A-9D92-550472E9BAEB}" dt="2023-03-06T18:24:20.613" v="7928"/>
          <ac:spMkLst>
            <pc:docMk/>
            <pc:sldMk cId="2323497856" sldId="330"/>
            <ac:spMk id="8" creationId="{2CE8F8C5-E04B-FA99-1956-13D698358B39}"/>
          </ac:spMkLst>
        </pc:spChg>
        <pc:spChg chg="add del">
          <ac:chgData name="Adams, Elizabeth" userId="409db09f-7db2-4915-a7b5-7afe652a393a" providerId="ADAL" clId="{4921AA5C-8A4E-454A-9D92-550472E9BAEB}" dt="2023-03-16T17:43:38.782" v="8938"/>
          <ac:spMkLst>
            <pc:docMk/>
            <pc:sldMk cId="2323497856" sldId="330"/>
            <ac:spMk id="17" creationId="{2C33F367-76E5-4D2A-96B1-4FD443CDD1CF}"/>
          </ac:spMkLst>
        </pc:spChg>
        <pc:spChg chg="add del">
          <ac:chgData name="Adams, Elizabeth" userId="409db09f-7db2-4915-a7b5-7afe652a393a" providerId="ADAL" clId="{4921AA5C-8A4E-454A-9D92-550472E9BAEB}" dt="2023-03-16T17:43:38.782" v="8938"/>
          <ac:spMkLst>
            <pc:docMk/>
            <pc:sldMk cId="2323497856" sldId="330"/>
            <ac:spMk id="19" creationId="{6F769419-3E73-449D-B62A-0CDEC946A679}"/>
          </ac:spMkLst>
        </pc:spChg>
        <pc:grpChg chg="add mod">
          <ac:chgData name="Adams, Elizabeth" userId="409db09f-7db2-4915-a7b5-7afe652a393a" providerId="ADAL" clId="{4921AA5C-8A4E-454A-9D92-550472E9BAEB}" dt="2023-03-06T18:24:20.613" v="7928"/>
          <ac:grpSpMkLst>
            <pc:docMk/>
            <pc:sldMk cId="2323497856" sldId="330"/>
            <ac:grpSpMk id="5" creationId="{29DF0C8F-2209-82DC-617D-933D90814A0F}"/>
          </ac:grpSpMkLst>
        </pc:grpChg>
        <pc:grpChg chg="add del">
          <ac:chgData name="Adams, Elizabeth" userId="409db09f-7db2-4915-a7b5-7afe652a393a" providerId="ADAL" clId="{4921AA5C-8A4E-454A-9D92-550472E9BAEB}" dt="2023-03-16T17:43:38.782" v="8938"/>
          <ac:grpSpMkLst>
            <pc:docMk/>
            <pc:sldMk cId="2323497856" sldId="330"/>
            <ac:grpSpMk id="10" creationId="{B455B88A-C127-47B3-B317-724BD4EAAD0E}"/>
          </ac:grpSpMkLst>
        </pc:grpChg>
        <pc:grpChg chg="add del">
          <ac:chgData name="Adams, Elizabeth" userId="409db09f-7db2-4915-a7b5-7afe652a393a" providerId="ADAL" clId="{4921AA5C-8A4E-454A-9D92-550472E9BAEB}" dt="2023-03-16T17:43:38.782" v="8938"/>
          <ac:grpSpMkLst>
            <pc:docMk/>
            <pc:sldMk cId="2323497856" sldId="330"/>
            <ac:grpSpMk id="21" creationId="{A6515200-42F9-488F-9895-6CDBCD1E87C8}"/>
          </ac:grpSpMkLst>
        </pc:grpChg>
        <pc:graphicFrameChg chg="add del mod">
          <ac:chgData name="Adams, Elizabeth" userId="409db09f-7db2-4915-a7b5-7afe652a393a" providerId="ADAL" clId="{4921AA5C-8A4E-454A-9D92-550472E9BAEB}" dt="2023-03-06T18:23:53.909" v="7924" actId="21"/>
          <ac:graphicFrameMkLst>
            <pc:docMk/>
            <pc:sldMk cId="2323497856" sldId="330"/>
            <ac:graphicFrameMk id="3" creationId="{99FB4DCD-7D26-7BD4-78BF-B230DC133A00}"/>
          </ac:graphicFrameMkLst>
        </pc:graphicFrameChg>
        <pc:graphicFrameChg chg="add del mod">
          <ac:chgData name="Adams, Elizabeth" userId="409db09f-7db2-4915-a7b5-7afe652a393a" providerId="ADAL" clId="{4921AA5C-8A4E-454A-9D92-550472E9BAEB}" dt="2023-03-06T18:24:01.098" v="7926"/>
          <ac:graphicFrameMkLst>
            <pc:docMk/>
            <pc:sldMk cId="2323497856" sldId="330"/>
            <ac:graphicFrameMk id="4" creationId="{9559DEA0-CD26-FDB3-DDCE-13D6C67B5052}"/>
          </ac:graphicFrameMkLst>
        </pc:graphicFrameChg>
        <pc:graphicFrameChg chg="add mod">
          <ac:chgData name="Adams, Elizabeth" userId="409db09f-7db2-4915-a7b5-7afe652a393a" providerId="ADAL" clId="{4921AA5C-8A4E-454A-9D92-550472E9BAEB}" dt="2023-03-06T18:23:11.609" v="7920" actId="1076"/>
          <ac:graphicFrameMkLst>
            <pc:docMk/>
            <pc:sldMk cId="2323497856" sldId="330"/>
            <ac:graphicFrameMk id="6" creationId="{F3EE7355-609D-EB8D-F9B3-0725240A8891}"/>
          </ac:graphicFrameMkLst>
        </pc:graphicFrameChg>
        <pc:graphicFrameChg chg="add mod">
          <ac:chgData name="Adams, Elizabeth" userId="409db09f-7db2-4915-a7b5-7afe652a393a" providerId="ADAL" clId="{4921AA5C-8A4E-454A-9D92-550472E9BAEB}" dt="2023-03-06T18:24:55.784" v="7934" actId="1076"/>
          <ac:graphicFrameMkLst>
            <pc:docMk/>
            <pc:sldMk cId="2323497856" sldId="330"/>
            <ac:graphicFrameMk id="9" creationId="{FACB5093-3BA5-BA0B-2D46-9984490D76D8}"/>
          </ac:graphicFrameMkLst>
        </pc:graphicFrameChg>
      </pc:sldChg>
      <pc:sldChg chg="addSp delSp modSp new del mod setBg setClrOvrMap">
        <pc:chgData name="Adams, Elizabeth" userId="409db09f-7db2-4915-a7b5-7afe652a393a" providerId="ADAL" clId="{4921AA5C-8A4E-454A-9D92-550472E9BAEB}" dt="2023-03-06T18:25:07.959" v="7935" actId="2696"/>
        <pc:sldMkLst>
          <pc:docMk/>
          <pc:sldMk cId="986243320" sldId="331"/>
        </pc:sldMkLst>
        <pc:spChg chg="add del mod">
          <ac:chgData name="Adams, Elizabeth" userId="409db09f-7db2-4915-a7b5-7afe652a393a" providerId="ADAL" clId="{4921AA5C-8A4E-454A-9D92-550472E9BAEB}" dt="2023-03-06T15:37:07.343" v="3177" actId="21"/>
          <ac:spMkLst>
            <pc:docMk/>
            <pc:sldMk cId="986243320" sldId="331"/>
            <ac:spMk id="2" creationId="{24A4EDC8-6A4C-C507-0ED7-AFFF79CBB034}"/>
          </ac:spMkLst>
        </pc:spChg>
        <pc:spChg chg="add del mod">
          <ac:chgData name="Adams, Elizabeth" userId="409db09f-7db2-4915-a7b5-7afe652a393a" providerId="ADAL" clId="{4921AA5C-8A4E-454A-9D92-550472E9BAEB}" dt="2023-03-06T15:35:55.828" v="3150" actId="26606"/>
          <ac:spMkLst>
            <pc:docMk/>
            <pc:sldMk cId="986243320" sldId="331"/>
            <ac:spMk id="3" creationId="{9ACE6A76-6467-FA42-213F-E3A5EE8AB3FE}"/>
          </ac:spMkLst>
        </pc:spChg>
        <pc:spChg chg="add del mod">
          <ac:chgData name="Adams, Elizabeth" userId="409db09f-7db2-4915-a7b5-7afe652a393a" providerId="ADAL" clId="{4921AA5C-8A4E-454A-9D92-550472E9BAEB}" dt="2023-03-06T15:35:27.757" v="3147" actId="21"/>
          <ac:spMkLst>
            <pc:docMk/>
            <pc:sldMk cId="986243320" sldId="331"/>
            <ac:spMk id="4" creationId="{32BA400C-1471-43D9-FF11-EAFE3CF67C4E}"/>
          </ac:spMkLst>
        </pc:spChg>
        <pc:spChg chg="add del">
          <ac:chgData name="Adams, Elizabeth" userId="409db09f-7db2-4915-a7b5-7afe652a393a" providerId="ADAL" clId="{4921AA5C-8A4E-454A-9D92-550472E9BAEB}" dt="2023-03-06T15:37:37.189" v="3180" actId="26606"/>
          <ac:spMkLst>
            <pc:docMk/>
            <pc:sldMk cId="986243320" sldId="331"/>
            <ac:spMk id="15" creationId="{290FE681-1E05-478A-89DC-5F7AB37CFD77}"/>
          </ac:spMkLst>
        </pc:spChg>
        <pc:spChg chg="add del">
          <ac:chgData name="Adams, Elizabeth" userId="409db09f-7db2-4915-a7b5-7afe652a393a" providerId="ADAL" clId="{4921AA5C-8A4E-454A-9D92-550472E9BAEB}" dt="2023-03-06T15:36:30.307" v="3151" actId="26606"/>
          <ac:spMkLst>
            <pc:docMk/>
            <pc:sldMk cId="986243320" sldId="331"/>
            <ac:spMk id="18" creationId="{9ACE6A76-6467-FA42-213F-E3A5EE8AB3FE}"/>
          </ac:spMkLst>
        </pc:spChg>
        <pc:spChg chg="add del">
          <ac:chgData name="Adams, Elizabeth" userId="409db09f-7db2-4915-a7b5-7afe652a393a" providerId="ADAL" clId="{4921AA5C-8A4E-454A-9D92-550472E9BAEB}" dt="2023-03-06T15:37:37.160" v="3179" actId="26606"/>
          <ac:spMkLst>
            <pc:docMk/>
            <pc:sldMk cId="986243320" sldId="331"/>
            <ac:spMk id="32" creationId="{2C33F367-76E5-4D2A-96B1-4FD443CDD1CF}"/>
          </ac:spMkLst>
        </pc:spChg>
        <pc:spChg chg="add del">
          <ac:chgData name="Adams, Elizabeth" userId="409db09f-7db2-4915-a7b5-7afe652a393a" providerId="ADAL" clId="{4921AA5C-8A4E-454A-9D92-550472E9BAEB}" dt="2023-03-06T15:37:37.160" v="3179" actId="26606"/>
          <ac:spMkLst>
            <pc:docMk/>
            <pc:sldMk cId="986243320" sldId="331"/>
            <ac:spMk id="34" creationId="{6F769419-3E73-449D-B62A-0CDEC946A679}"/>
          </ac:spMkLst>
        </pc:spChg>
        <pc:spChg chg="add del">
          <ac:chgData name="Adams, Elizabeth" userId="409db09f-7db2-4915-a7b5-7afe652a393a" providerId="ADAL" clId="{4921AA5C-8A4E-454A-9D92-550472E9BAEB}" dt="2023-03-06T18:23:36.922" v="7922" actId="26606"/>
          <ac:spMkLst>
            <pc:docMk/>
            <pc:sldMk cId="986243320" sldId="331"/>
            <ac:spMk id="44" creationId="{D2600CBB-0CF8-4237-8491-B7864363D2AE}"/>
          </ac:spMkLst>
        </pc:spChg>
        <pc:spChg chg="add del">
          <ac:chgData name="Adams, Elizabeth" userId="409db09f-7db2-4915-a7b5-7afe652a393a" providerId="ADAL" clId="{4921AA5C-8A4E-454A-9D92-550472E9BAEB}" dt="2023-03-06T18:23:36.922" v="7922" actId="26606"/>
          <ac:spMkLst>
            <pc:docMk/>
            <pc:sldMk cId="986243320" sldId="331"/>
            <ac:spMk id="45" creationId="{E4CBBC1E-991D-4CF9-BCA5-AB1496871411}"/>
          </ac:spMkLst>
        </pc:spChg>
        <pc:grpChg chg="add del">
          <ac:chgData name="Adams, Elizabeth" userId="409db09f-7db2-4915-a7b5-7afe652a393a" providerId="ADAL" clId="{4921AA5C-8A4E-454A-9D92-550472E9BAEB}" dt="2023-03-06T15:37:37.189" v="3180" actId="26606"/>
          <ac:grpSpMkLst>
            <pc:docMk/>
            <pc:sldMk cId="986243320" sldId="331"/>
            <ac:grpSpMk id="8" creationId="{6CC7770B-E4E1-42D6-9437-DAA4A3A9E659}"/>
          </ac:grpSpMkLst>
        </pc:grpChg>
        <pc:grpChg chg="add del">
          <ac:chgData name="Adams, Elizabeth" userId="409db09f-7db2-4915-a7b5-7afe652a393a" providerId="ADAL" clId="{4921AA5C-8A4E-454A-9D92-550472E9BAEB}" dt="2023-03-06T15:35:55.819" v="3149" actId="26606"/>
          <ac:grpSpMkLst>
            <pc:docMk/>
            <pc:sldMk cId="986243320" sldId="331"/>
            <ac:grpSpMk id="9" creationId="{B455B88A-C127-47B3-B317-724BD4EAAD0E}"/>
          </ac:grpSpMkLst>
        </pc:grpChg>
        <pc:grpChg chg="add del">
          <ac:chgData name="Adams, Elizabeth" userId="409db09f-7db2-4915-a7b5-7afe652a393a" providerId="ADAL" clId="{4921AA5C-8A4E-454A-9D92-550472E9BAEB}" dt="2023-03-06T15:37:37.160" v="3179" actId="26606"/>
          <ac:grpSpMkLst>
            <pc:docMk/>
            <pc:sldMk cId="986243320" sldId="331"/>
            <ac:grpSpMk id="25" creationId="{B455B88A-C127-47B3-B317-724BD4EAAD0E}"/>
          </ac:grpSpMkLst>
        </pc:grpChg>
        <pc:grpChg chg="add del">
          <ac:chgData name="Adams, Elizabeth" userId="409db09f-7db2-4915-a7b5-7afe652a393a" providerId="ADAL" clId="{4921AA5C-8A4E-454A-9D92-550472E9BAEB}" dt="2023-03-06T15:37:37.160" v="3179" actId="26606"/>
          <ac:grpSpMkLst>
            <pc:docMk/>
            <pc:sldMk cId="986243320" sldId="331"/>
            <ac:grpSpMk id="36" creationId="{A6515200-42F9-488F-9895-6CDBCD1E87C8}"/>
          </ac:grpSpMkLst>
        </pc:grpChg>
        <pc:grpChg chg="add del">
          <ac:chgData name="Adams, Elizabeth" userId="409db09f-7db2-4915-a7b5-7afe652a393a" providerId="ADAL" clId="{4921AA5C-8A4E-454A-9D92-550472E9BAEB}" dt="2023-03-06T18:23:36.922" v="7922" actId="26606"/>
          <ac:grpSpMkLst>
            <pc:docMk/>
            <pc:sldMk cId="986243320" sldId="331"/>
            <ac:grpSpMk id="43" creationId="{B455B88A-C127-47B3-B317-724BD4EAAD0E}"/>
          </ac:grpSpMkLst>
        </pc:grpChg>
        <pc:grpChg chg="add">
          <ac:chgData name="Adams, Elizabeth" userId="409db09f-7db2-4915-a7b5-7afe652a393a" providerId="ADAL" clId="{4921AA5C-8A4E-454A-9D92-550472E9BAEB}" dt="2023-03-06T18:23:36.922" v="7922" actId="26606"/>
          <ac:grpSpMkLst>
            <pc:docMk/>
            <pc:sldMk cId="986243320" sldId="331"/>
            <ac:grpSpMk id="50" creationId="{B455B88A-C127-47B3-B317-724BD4EAAD0E}"/>
          </ac:grpSpMkLst>
        </pc:grpChg>
        <pc:graphicFrameChg chg="add del">
          <ac:chgData name="Adams, Elizabeth" userId="409db09f-7db2-4915-a7b5-7afe652a393a" providerId="ADAL" clId="{4921AA5C-8A4E-454A-9D92-550472E9BAEB}" dt="2023-03-06T15:35:55.819" v="3149" actId="26606"/>
          <ac:graphicFrameMkLst>
            <pc:docMk/>
            <pc:sldMk cId="986243320" sldId="331"/>
            <ac:graphicFrameMk id="5" creationId="{AD5F4E47-1AF5-C4F0-D0E3-1A0758BC33D7}"/>
          </ac:graphicFrameMkLst>
        </pc:graphicFrameChg>
        <pc:graphicFrameChg chg="add mod modGraphic">
          <ac:chgData name="Adams, Elizabeth" userId="409db09f-7db2-4915-a7b5-7afe652a393a" providerId="ADAL" clId="{4921AA5C-8A4E-454A-9D92-550472E9BAEB}" dt="2023-03-06T18:23:36.922" v="7922" actId="26606"/>
          <ac:graphicFrameMkLst>
            <pc:docMk/>
            <pc:sldMk cId="986243320" sldId="331"/>
            <ac:graphicFrameMk id="20" creationId="{6BD98689-E55F-9FBB-602F-508CF38162B0}"/>
          </ac:graphicFrameMkLst>
        </pc:graphicFrameChg>
        <pc:cxnChg chg="add del">
          <ac:chgData name="Adams, Elizabeth" userId="409db09f-7db2-4915-a7b5-7afe652a393a" providerId="ADAL" clId="{4921AA5C-8A4E-454A-9D92-550472E9BAEB}" dt="2023-03-06T15:37:37.189" v="3180" actId="26606"/>
          <ac:cxnSpMkLst>
            <pc:docMk/>
            <pc:sldMk cId="986243320" sldId="331"/>
            <ac:cxnSpMk id="17" creationId="{2E2F21DC-5F0E-42CF-B89C-C1E25E175CB8}"/>
          </ac:cxnSpMkLst>
        </pc:cxnChg>
      </pc:sldChg>
      <pc:sldChg chg="addSp delSp modSp new mod modTransition setBg delDesignElem">
        <pc:chgData name="Adams, Elizabeth" userId="409db09f-7db2-4915-a7b5-7afe652a393a" providerId="ADAL" clId="{4921AA5C-8A4E-454A-9D92-550472E9BAEB}" dt="2023-03-29T15:38:41.179" v="8941" actId="20577"/>
        <pc:sldMkLst>
          <pc:docMk/>
          <pc:sldMk cId="501296150" sldId="332"/>
        </pc:sldMkLst>
        <pc:spChg chg="add mod">
          <ac:chgData name="Adams, Elizabeth" userId="409db09f-7db2-4915-a7b5-7afe652a393a" providerId="ADAL" clId="{4921AA5C-8A4E-454A-9D92-550472E9BAEB}" dt="2023-03-06T18:21:28.482" v="7911" actId="207"/>
          <ac:spMkLst>
            <pc:docMk/>
            <pc:sldMk cId="501296150" sldId="332"/>
            <ac:spMk id="2" creationId="{1CB3C57F-FA73-4A4F-510F-E5A9E4A2CD7B}"/>
          </ac:spMkLst>
        </pc:spChg>
        <pc:spChg chg="add mod">
          <ac:chgData name="Adams, Elizabeth" userId="409db09f-7db2-4915-a7b5-7afe652a393a" providerId="ADAL" clId="{4921AA5C-8A4E-454A-9D92-550472E9BAEB}" dt="2023-03-29T15:38:41.179" v="8941" actId="20577"/>
          <ac:spMkLst>
            <pc:docMk/>
            <pc:sldMk cId="501296150" sldId="332"/>
            <ac:spMk id="3" creationId="{D9F2FF71-DB79-875B-6AF0-5192E3764E2E}"/>
          </ac:spMkLst>
        </pc:spChg>
        <pc:spChg chg="add del mod">
          <ac:chgData name="Adams, Elizabeth" userId="409db09f-7db2-4915-a7b5-7afe652a393a" providerId="ADAL" clId="{4921AA5C-8A4E-454A-9D92-550472E9BAEB}" dt="2023-03-06T15:46:16.397" v="3658" actId="21"/>
          <ac:spMkLst>
            <pc:docMk/>
            <pc:sldMk cId="501296150" sldId="332"/>
            <ac:spMk id="4" creationId="{9E08DCF6-DD42-9D2D-2A01-814FF1187A42}"/>
          </ac:spMkLst>
        </pc:spChg>
        <pc:spChg chg="add del">
          <ac:chgData name="Adams, Elizabeth" userId="409db09f-7db2-4915-a7b5-7afe652a393a" providerId="ADAL" clId="{4921AA5C-8A4E-454A-9D92-550472E9BAEB}" dt="2023-03-16T17:43:38.782" v="8938"/>
          <ac:spMkLst>
            <pc:docMk/>
            <pc:sldMk cId="501296150" sldId="332"/>
            <ac:spMk id="15" creationId="{290FE681-1E05-478A-89DC-5F7AB37CFD77}"/>
          </ac:spMkLst>
        </pc:spChg>
        <pc:grpChg chg="add del">
          <ac:chgData name="Adams, Elizabeth" userId="409db09f-7db2-4915-a7b5-7afe652a393a" providerId="ADAL" clId="{4921AA5C-8A4E-454A-9D92-550472E9BAEB}" dt="2023-03-16T17:43:38.782" v="8938"/>
          <ac:grpSpMkLst>
            <pc:docMk/>
            <pc:sldMk cId="501296150" sldId="332"/>
            <ac:grpSpMk id="8" creationId="{6CC7770B-E4E1-42D6-9437-DAA4A3A9E659}"/>
          </ac:grpSpMkLst>
        </pc:grpChg>
        <pc:cxnChg chg="add del">
          <ac:chgData name="Adams, Elizabeth" userId="409db09f-7db2-4915-a7b5-7afe652a393a" providerId="ADAL" clId="{4921AA5C-8A4E-454A-9D92-550472E9BAEB}" dt="2023-03-16T17:43:38.782" v="8938"/>
          <ac:cxnSpMkLst>
            <pc:docMk/>
            <pc:sldMk cId="501296150" sldId="332"/>
            <ac:cxnSpMk id="17" creationId="{2E2F21DC-5F0E-42CF-B89C-C1E25E175CB8}"/>
          </ac:cxnSpMkLst>
        </pc:cxnChg>
      </pc:sldChg>
      <pc:sldChg chg="addSp delSp modSp new mod modTransition setBg delDesignElem">
        <pc:chgData name="Adams, Elizabeth" userId="409db09f-7db2-4915-a7b5-7afe652a393a" providerId="ADAL" clId="{4921AA5C-8A4E-454A-9D92-550472E9BAEB}" dt="2023-03-16T17:43:38.782" v="8938"/>
        <pc:sldMkLst>
          <pc:docMk/>
          <pc:sldMk cId="954953647" sldId="333"/>
        </pc:sldMkLst>
        <pc:spChg chg="add del">
          <ac:chgData name="Adams, Elizabeth" userId="409db09f-7db2-4915-a7b5-7afe652a393a" providerId="ADAL" clId="{4921AA5C-8A4E-454A-9D92-550472E9BAEB}" dt="2023-03-06T16:00:31.332" v="4436" actId="21"/>
          <ac:spMkLst>
            <pc:docMk/>
            <pc:sldMk cId="954953647" sldId="333"/>
            <ac:spMk id="3" creationId="{82B8D186-7134-6C35-AC6F-87B80A8BA9AE}"/>
          </ac:spMkLst>
        </pc:spChg>
        <pc:spChg chg="add del">
          <ac:chgData name="Adams, Elizabeth" userId="409db09f-7db2-4915-a7b5-7afe652a393a" providerId="ADAL" clId="{4921AA5C-8A4E-454A-9D92-550472E9BAEB}" dt="2023-03-06T16:08:03.304" v="4450" actId="26606"/>
          <ac:spMkLst>
            <pc:docMk/>
            <pc:sldMk cId="954953647" sldId="333"/>
            <ac:spMk id="10" creationId="{5C6ACA56-9AD4-4EE6-8F38-8C18968ACE5C}"/>
          </ac:spMkLst>
        </pc:spChg>
        <pc:spChg chg="add del">
          <ac:chgData name="Adams, Elizabeth" userId="409db09f-7db2-4915-a7b5-7afe652a393a" providerId="ADAL" clId="{4921AA5C-8A4E-454A-9D92-550472E9BAEB}" dt="2023-03-06T16:08:03.304" v="4450" actId="26606"/>
          <ac:spMkLst>
            <pc:docMk/>
            <pc:sldMk cId="954953647" sldId="333"/>
            <ac:spMk id="12" creationId="{BE655210-4EEB-44D9-B394-6FB4139BFC1E}"/>
          </ac:spMkLst>
        </pc:spChg>
        <pc:spChg chg="add del">
          <ac:chgData name="Adams, Elizabeth" userId="409db09f-7db2-4915-a7b5-7afe652a393a" providerId="ADAL" clId="{4921AA5C-8A4E-454A-9D92-550472E9BAEB}" dt="2023-03-06T16:08:05.129" v="4452" actId="26606"/>
          <ac:spMkLst>
            <pc:docMk/>
            <pc:sldMk cId="954953647" sldId="333"/>
            <ac:spMk id="14" creationId="{9A212F8F-D812-4A16-BE82-F3500DE32174}"/>
          </ac:spMkLst>
        </pc:spChg>
        <pc:spChg chg="add del">
          <ac:chgData name="Adams, Elizabeth" userId="409db09f-7db2-4915-a7b5-7afe652a393a" providerId="ADAL" clId="{4921AA5C-8A4E-454A-9D92-550472E9BAEB}" dt="2023-03-06T16:08:05.129" v="4452" actId="26606"/>
          <ac:spMkLst>
            <pc:docMk/>
            <pc:sldMk cId="954953647" sldId="333"/>
            <ac:spMk id="15" creationId="{D2CF1D1B-04ED-443D-A9FE-68BF8859BDD6}"/>
          </ac:spMkLst>
        </pc:spChg>
        <pc:spChg chg="add del">
          <ac:chgData name="Adams, Elizabeth" userId="409db09f-7db2-4915-a7b5-7afe652a393a" providerId="ADAL" clId="{4921AA5C-8A4E-454A-9D92-550472E9BAEB}" dt="2023-03-06T16:08:29.146" v="4454" actId="26606"/>
          <ac:spMkLst>
            <pc:docMk/>
            <pc:sldMk cId="954953647" sldId="333"/>
            <ac:spMk id="17" creationId="{43F8250A-B5BC-48E8-9E34-320C6AB61351}"/>
          </ac:spMkLst>
        </pc:spChg>
        <pc:spChg chg="add del">
          <ac:chgData name="Adams, Elizabeth" userId="409db09f-7db2-4915-a7b5-7afe652a393a" providerId="ADAL" clId="{4921AA5C-8A4E-454A-9D92-550472E9BAEB}" dt="2023-03-06T16:08:29.146" v="4454" actId="26606"/>
          <ac:spMkLst>
            <pc:docMk/>
            <pc:sldMk cId="954953647" sldId="333"/>
            <ac:spMk id="18" creationId="{A2829537-8D6E-4F27-8454-8F19BEA8C11F}"/>
          </ac:spMkLst>
        </pc:spChg>
        <pc:spChg chg="add del">
          <ac:chgData name="Adams, Elizabeth" userId="409db09f-7db2-4915-a7b5-7afe652a393a" providerId="ADAL" clId="{4921AA5C-8A4E-454A-9D92-550472E9BAEB}" dt="2023-03-16T17:43:38.782" v="8938"/>
          <ac:spMkLst>
            <pc:docMk/>
            <pc:sldMk cId="954953647" sldId="333"/>
            <ac:spMk id="23" creationId="{FF45FBF2-7D66-42AD-9DF3-D6B32C25A4F3}"/>
          </ac:spMkLst>
        </pc:spChg>
        <pc:spChg chg="add del">
          <ac:chgData name="Adams, Elizabeth" userId="409db09f-7db2-4915-a7b5-7afe652a393a" providerId="ADAL" clId="{4921AA5C-8A4E-454A-9D92-550472E9BAEB}" dt="2023-03-16T17:43:38.782" v="8938"/>
          <ac:spMkLst>
            <pc:docMk/>
            <pc:sldMk cId="954953647" sldId="333"/>
            <ac:spMk id="25" creationId="{E04044DE-2387-41C2-857F-132B16793228}"/>
          </ac:spMkLst>
        </pc:spChg>
        <pc:picChg chg="add mod">
          <ac:chgData name="Adams, Elizabeth" userId="409db09f-7db2-4915-a7b5-7afe652a393a" providerId="ADAL" clId="{4921AA5C-8A4E-454A-9D92-550472E9BAEB}" dt="2023-03-06T16:08:29.146" v="4454" actId="26606"/>
          <ac:picMkLst>
            <pc:docMk/>
            <pc:sldMk cId="954953647" sldId="333"/>
            <ac:picMk id="5" creationId="{EEC7393E-9B79-EDE0-C760-DAA78F3E9753}"/>
          </ac:picMkLst>
        </pc:picChg>
      </pc:sldChg>
      <pc:sldChg chg="addSp delSp modSp new mod ord setBg">
        <pc:chgData name="Adams, Elizabeth" userId="409db09f-7db2-4915-a7b5-7afe652a393a" providerId="ADAL" clId="{4921AA5C-8A4E-454A-9D92-550472E9BAEB}" dt="2023-03-06T16:10:11.407" v="4457" actId="26606"/>
        <pc:sldMkLst>
          <pc:docMk/>
          <pc:sldMk cId="1367263336" sldId="334"/>
        </pc:sldMkLst>
        <pc:spChg chg="add del">
          <ac:chgData name="Adams, Elizabeth" userId="409db09f-7db2-4915-a7b5-7afe652a393a" providerId="ADAL" clId="{4921AA5C-8A4E-454A-9D92-550472E9BAEB}" dt="2023-03-06T16:10:11.407" v="4456" actId="26606"/>
          <ac:spMkLst>
            <pc:docMk/>
            <pc:sldMk cId="1367263336" sldId="334"/>
            <ac:spMk id="8" creationId="{07DE5115-89C8-4B9C-B0E8-78A15C20CC50}"/>
          </ac:spMkLst>
        </pc:spChg>
        <pc:spChg chg="add del">
          <ac:chgData name="Adams, Elizabeth" userId="409db09f-7db2-4915-a7b5-7afe652a393a" providerId="ADAL" clId="{4921AA5C-8A4E-454A-9D92-550472E9BAEB}" dt="2023-03-06T16:10:11.407" v="4456" actId="26606"/>
          <ac:spMkLst>
            <pc:docMk/>
            <pc:sldMk cId="1367263336" sldId="334"/>
            <ac:spMk id="10" creationId="{4A6402E2-72CC-4683-9B83-11265402E5CE}"/>
          </ac:spMkLst>
        </pc:spChg>
        <pc:spChg chg="add">
          <ac:chgData name="Adams, Elizabeth" userId="409db09f-7db2-4915-a7b5-7afe652a393a" providerId="ADAL" clId="{4921AA5C-8A4E-454A-9D92-550472E9BAEB}" dt="2023-03-06T16:10:11.407" v="4457" actId="26606"/>
          <ac:spMkLst>
            <pc:docMk/>
            <pc:sldMk cId="1367263336" sldId="334"/>
            <ac:spMk id="12" creationId="{B6E6531A-0776-43BA-A852-5FB5C77534D5}"/>
          </ac:spMkLst>
        </pc:spChg>
        <pc:spChg chg="add">
          <ac:chgData name="Adams, Elizabeth" userId="409db09f-7db2-4915-a7b5-7afe652a393a" providerId="ADAL" clId="{4921AA5C-8A4E-454A-9D92-550472E9BAEB}" dt="2023-03-06T16:10:11.407" v="4457" actId="26606"/>
          <ac:spMkLst>
            <pc:docMk/>
            <pc:sldMk cId="1367263336" sldId="334"/>
            <ac:spMk id="13" creationId="{F8C5273F-2B84-46BF-A94F-1A20E13B3AA1}"/>
          </ac:spMkLst>
        </pc:spChg>
        <pc:picChg chg="add mod">
          <ac:chgData name="Adams, Elizabeth" userId="409db09f-7db2-4915-a7b5-7afe652a393a" providerId="ADAL" clId="{4921AA5C-8A4E-454A-9D92-550472E9BAEB}" dt="2023-03-06T16:10:11.407" v="4457" actId="26606"/>
          <ac:picMkLst>
            <pc:docMk/>
            <pc:sldMk cId="1367263336" sldId="334"/>
            <ac:picMk id="3" creationId="{C7F71655-FB77-2105-5D35-93CD1F2D8434}"/>
          </ac:picMkLst>
        </pc:picChg>
      </pc:sldChg>
      <pc:sldChg chg="addSp delSp modSp new mod modTransition setBg setClrOvrMap delDesignElem">
        <pc:chgData name="Adams, Elizabeth" userId="409db09f-7db2-4915-a7b5-7afe652a393a" providerId="ADAL" clId="{4921AA5C-8A4E-454A-9D92-550472E9BAEB}" dt="2023-03-16T17:43:38.782" v="8938"/>
        <pc:sldMkLst>
          <pc:docMk/>
          <pc:sldMk cId="3042213196" sldId="335"/>
        </pc:sldMkLst>
        <pc:spChg chg="add mod">
          <ac:chgData name="Adams, Elizabeth" userId="409db09f-7db2-4915-a7b5-7afe652a393a" providerId="ADAL" clId="{4921AA5C-8A4E-454A-9D92-550472E9BAEB}" dt="2023-03-06T16:46:06.787" v="5042" actId="20577"/>
          <ac:spMkLst>
            <pc:docMk/>
            <pc:sldMk cId="3042213196" sldId="335"/>
            <ac:spMk id="2" creationId="{42E641F9-E5C0-DADB-EB43-AECFD47F92C9}"/>
          </ac:spMkLst>
        </pc:spChg>
        <pc:spChg chg="add del">
          <ac:chgData name="Adams, Elizabeth" userId="409db09f-7db2-4915-a7b5-7afe652a393a" providerId="ADAL" clId="{4921AA5C-8A4E-454A-9D92-550472E9BAEB}" dt="2023-03-06T16:12:04.158" v="4506" actId="26606"/>
          <ac:spMkLst>
            <pc:docMk/>
            <pc:sldMk cId="3042213196" sldId="335"/>
            <ac:spMk id="17" creationId="{313BE87B-D7FD-4BF3-A7BC-511F522528C2}"/>
          </ac:spMkLst>
        </pc:spChg>
        <pc:spChg chg="add del">
          <ac:chgData name="Adams, Elizabeth" userId="409db09f-7db2-4915-a7b5-7afe652a393a" providerId="ADAL" clId="{4921AA5C-8A4E-454A-9D92-550472E9BAEB}" dt="2023-03-06T16:12:04.158" v="4506" actId="26606"/>
          <ac:spMkLst>
            <pc:docMk/>
            <pc:sldMk cId="3042213196" sldId="335"/>
            <ac:spMk id="19" creationId="{035A481B-C639-4892-B0EF-4D8373A9B06A}"/>
          </ac:spMkLst>
        </pc:spChg>
        <pc:spChg chg="add del">
          <ac:chgData name="Adams, Elizabeth" userId="409db09f-7db2-4915-a7b5-7afe652a393a" providerId="ADAL" clId="{4921AA5C-8A4E-454A-9D92-550472E9BAEB}" dt="2023-03-06T16:12:04.158" v="4506" actId="26606"/>
          <ac:spMkLst>
            <pc:docMk/>
            <pc:sldMk cId="3042213196" sldId="335"/>
            <ac:spMk id="21" creationId="{052BD58B-6284-459E-9FF4-A97F3A569074}"/>
          </ac:spMkLst>
        </pc:spChg>
        <pc:spChg chg="add del">
          <ac:chgData name="Adams, Elizabeth" userId="409db09f-7db2-4915-a7b5-7afe652a393a" providerId="ADAL" clId="{4921AA5C-8A4E-454A-9D92-550472E9BAEB}" dt="2023-03-06T16:12:07.633" v="4508" actId="26606"/>
          <ac:spMkLst>
            <pc:docMk/>
            <pc:sldMk cId="3042213196" sldId="335"/>
            <ac:spMk id="35" creationId="{7E134C76-7FB4-4BB7-9322-DD8A4B179ACD}"/>
          </ac:spMkLst>
        </pc:spChg>
        <pc:spChg chg="add del">
          <ac:chgData name="Adams, Elizabeth" userId="409db09f-7db2-4915-a7b5-7afe652a393a" providerId="ADAL" clId="{4921AA5C-8A4E-454A-9D92-550472E9BAEB}" dt="2023-03-06T16:12:07.633" v="4508" actId="26606"/>
          <ac:spMkLst>
            <pc:docMk/>
            <pc:sldMk cId="3042213196" sldId="335"/>
            <ac:spMk id="36" creationId="{C0C57804-4F33-4D85-AA3E-DA0F214BBD91}"/>
          </ac:spMkLst>
        </pc:spChg>
        <pc:spChg chg="add del">
          <ac:chgData name="Adams, Elizabeth" userId="409db09f-7db2-4915-a7b5-7afe652a393a" providerId="ADAL" clId="{4921AA5C-8A4E-454A-9D92-550472E9BAEB}" dt="2023-03-16T17:43:38.782" v="8938"/>
          <ac:spMkLst>
            <pc:docMk/>
            <pc:sldMk cId="3042213196" sldId="335"/>
            <ac:spMk id="43" creationId="{285FDA20-1F2D-4C6B-BEA2-541F2A2DBDA7}"/>
          </ac:spMkLst>
        </pc:spChg>
        <pc:spChg chg="add del">
          <ac:chgData name="Adams, Elizabeth" userId="409db09f-7db2-4915-a7b5-7afe652a393a" providerId="ADAL" clId="{4921AA5C-8A4E-454A-9D92-550472E9BAEB}" dt="2023-03-16T17:43:38.782" v="8938"/>
          <ac:spMkLst>
            <pc:docMk/>
            <pc:sldMk cId="3042213196" sldId="335"/>
            <ac:spMk id="44" creationId="{D7A1FF82-7172-4BD7-A331-B18CA494D36F}"/>
          </ac:spMkLst>
        </pc:spChg>
        <pc:grpChg chg="add del">
          <ac:chgData name="Adams, Elizabeth" userId="409db09f-7db2-4915-a7b5-7afe652a393a" providerId="ADAL" clId="{4921AA5C-8A4E-454A-9D92-550472E9BAEB}" dt="2023-03-06T16:12:04.158" v="4506" actId="26606"/>
          <ac:grpSpMkLst>
            <pc:docMk/>
            <pc:sldMk cId="3042213196" sldId="335"/>
            <ac:grpSpMk id="23" creationId="{AE589C21-CEDE-4D90-AC85-6E43B68D1316}"/>
          </ac:grpSpMkLst>
        </pc:grpChg>
        <pc:cxnChg chg="add del">
          <ac:chgData name="Adams, Elizabeth" userId="409db09f-7db2-4915-a7b5-7afe652a393a" providerId="ADAL" clId="{4921AA5C-8A4E-454A-9D92-550472E9BAEB}" dt="2023-03-06T16:12:04.158" v="4506" actId="26606"/>
          <ac:cxnSpMkLst>
            <pc:docMk/>
            <pc:sldMk cId="3042213196" sldId="335"/>
            <ac:cxnSpMk id="7" creationId="{FEB90296-CFE0-401D-9CA3-32966EC4F01D}"/>
          </ac:cxnSpMkLst>
        </pc:cxnChg>
        <pc:cxnChg chg="add del">
          <ac:chgData name="Adams, Elizabeth" userId="409db09f-7db2-4915-a7b5-7afe652a393a" providerId="ADAL" clId="{4921AA5C-8A4E-454A-9D92-550472E9BAEB}" dt="2023-03-06T16:12:04.158" v="4506" actId="26606"/>
          <ac:cxnSpMkLst>
            <pc:docMk/>
            <pc:sldMk cId="3042213196" sldId="335"/>
            <ac:cxnSpMk id="9" creationId="{08C9B4EE-7611-4ED9-B356-7BDD377C39B0}"/>
          </ac:cxnSpMkLst>
        </pc:cxnChg>
        <pc:cxnChg chg="add del">
          <ac:chgData name="Adams, Elizabeth" userId="409db09f-7db2-4915-a7b5-7afe652a393a" providerId="ADAL" clId="{4921AA5C-8A4E-454A-9D92-550472E9BAEB}" dt="2023-03-06T16:12:04.158" v="4506" actId="26606"/>
          <ac:cxnSpMkLst>
            <pc:docMk/>
            <pc:sldMk cId="3042213196" sldId="335"/>
            <ac:cxnSpMk id="11" creationId="{4A4F266A-F2F7-47CD-8BBC-E3777E982FD2}"/>
          </ac:cxnSpMkLst>
        </pc:cxnChg>
        <pc:cxnChg chg="add del">
          <ac:chgData name="Adams, Elizabeth" userId="409db09f-7db2-4915-a7b5-7afe652a393a" providerId="ADAL" clId="{4921AA5C-8A4E-454A-9D92-550472E9BAEB}" dt="2023-03-06T16:12:04.158" v="4506" actId="26606"/>
          <ac:cxnSpMkLst>
            <pc:docMk/>
            <pc:sldMk cId="3042213196" sldId="335"/>
            <ac:cxnSpMk id="13" creationId="{20D69C80-8919-4A32-B897-F2A21F940574}"/>
          </ac:cxnSpMkLst>
        </pc:cxnChg>
        <pc:cxnChg chg="add del">
          <ac:chgData name="Adams, Elizabeth" userId="409db09f-7db2-4915-a7b5-7afe652a393a" providerId="ADAL" clId="{4921AA5C-8A4E-454A-9D92-550472E9BAEB}" dt="2023-03-06T16:12:04.158" v="4506" actId="26606"/>
          <ac:cxnSpMkLst>
            <pc:docMk/>
            <pc:sldMk cId="3042213196" sldId="335"/>
            <ac:cxnSpMk id="15" creationId="{F427B072-CC5B-481B-9719-8CD4C54444BE}"/>
          </ac:cxnSpMkLst>
        </pc:cxnChg>
        <pc:cxnChg chg="add del">
          <ac:chgData name="Adams, Elizabeth" userId="409db09f-7db2-4915-a7b5-7afe652a393a" providerId="ADAL" clId="{4921AA5C-8A4E-454A-9D92-550472E9BAEB}" dt="2023-03-06T16:12:07.633" v="4508" actId="26606"/>
          <ac:cxnSpMkLst>
            <pc:docMk/>
            <pc:sldMk cId="3042213196" sldId="335"/>
            <ac:cxnSpMk id="30" creationId="{FEB90296-CFE0-401D-9CA3-32966EC4F01D}"/>
          </ac:cxnSpMkLst>
        </pc:cxnChg>
        <pc:cxnChg chg="add del">
          <ac:chgData name="Adams, Elizabeth" userId="409db09f-7db2-4915-a7b5-7afe652a393a" providerId="ADAL" clId="{4921AA5C-8A4E-454A-9D92-550472E9BAEB}" dt="2023-03-06T16:12:07.633" v="4508" actId="26606"/>
          <ac:cxnSpMkLst>
            <pc:docMk/>
            <pc:sldMk cId="3042213196" sldId="335"/>
            <ac:cxnSpMk id="31" creationId="{08C9B4EE-7611-4ED9-B356-7BDD377C39B0}"/>
          </ac:cxnSpMkLst>
        </pc:cxnChg>
        <pc:cxnChg chg="add del">
          <ac:chgData name="Adams, Elizabeth" userId="409db09f-7db2-4915-a7b5-7afe652a393a" providerId="ADAL" clId="{4921AA5C-8A4E-454A-9D92-550472E9BAEB}" dt="2023-03-06T16:12:07.633" v="4508" actId="26606"/>
          <ac:cxnSpMkLst>
            <pc:docMk/>
            <pc:sldMk cId="3042213196" sldId="335"/>
            <ac:cxnSpMk id="32" creationId="{4A4F266A-F2F7-47CD-8BBC-E3777E982FD2}"/>
          </ac:cxnSpMkLst>
        </pc:cxnChg>
        <pc:cxnChg chg="add del">
          <ac:chgData name="Adams, Elizabeth" userId="409db09f-7db2-4915-a7b5-7afe652a393a" providerId="ADAL" clId="{4921AA5C-8A4E-454A-9D92-550472E9BAEB}" dt="2023-03-06T16:12:07.633" v="4508" actId="26606"/>
          <ac:cxnSpMkLst>
            <pc:docMk/>
            <pc:sldMk cId="3042213196" sldId="335"/>
            <ac:cxnSpMk id="33" creationId="{20D69C80-8919-4A32-B897-F2A21F940574}"/>
          </ac:cxnSpMkLst>
        </pc:cxnChg>
        <pc:cxnChg chg="add del">
          <ac:chgData name="Adams, Elizabeth" userId="409db09f-7db2-4915-a7b5-7afe652a393a" providerId="ADAL" clId="{4921AA5C-8A4E-454A-9D92-550472E9BAEB}" dt="2023-03-06T16:12:07.633" v="4508" actId="26606"/>
          <ac:cxnSpMkLst>
            <pc:docMk/>
            <pc:sldMk cId="3042213196" sldId="335"/>
            <ac:cxnSpMk id="34" creationId="{F427B072-CC5B-481B-9719-8CD4C54444BE}"/>
          </ac:cxnSpMkLst>
        </pc:cxnChg>
        <pc:cxnChg chg="add del">
          <ac:chgData name="Adams, Elizabeth" userId="409db09f-7db2-4915-a7b5-7afe652a393a" providerId="ADAL" clId="{4921AA5C-8A4E-454A-9D92-550472E9BAEB}" dt="2023-03-16T17:43:38.782" v="8938"/>
          <ac:cxnSpMkLst>
            <pc:docMk/>
            <pc:sldMk cId="3042213196" sldId="335"/>
            <ac:cxnSpMk id="38" creationId="{FEB90296-CFE0-401D-9CA3-32966EC4F01D}"/>
          </ac:cxnSpMkLst>
        </pc:cxnChg>
        <pc:cxnChg chg="add del">
          <ac:chgData name="Adams, Elizabeth" userId="409db09f-7db2-4915-a7b5-7afe652a393a" providerId="ADAL" clId="{4921AA5C-8A4E-454A-9D92-550472E9BAEB}" dt="2023-03-16T17:43:38.782" v="8938"/>
          <ac:cxnSpMkLst>
            <pc:docMk/>
            <pc:sldMk cId="3042213196" sldId="335"/>
            <ac:cxnSpMk id="39" creationId="{08C9B4EE-7611-4ED9-B356-7BDD377C39B0}"/>
          </ac:cxnSpMkLst>
        </pc:cxnChg>
        <pc:cxnChg chg="add del">
          <ac:chgData name="Adams, Elizabeth" userId="409db09f-7db2-4915-a7b5-7afe652a393a" providerId="ADAL" clId="{4921AA5C-8A4E-454A-9D92-550472E9BAEB}" dt="2023-03-16T17:43:38.782" v="8938"/>
          <ac:cxnSpMkLst>
            <pc:docMk/>
            <pc:sldMk cId="3042213196" sldId="335"/>
            <ac:cxnSpMk id="40" creationId="{4A4F266A-F2F7-47CD-8BBC-E3777E982FD2}"/>
          </ac:cxnSpMkLst>
        </pc:cxnChg>
        <pc:cxnChg chg="add del">
          <ac:chgData name="Adams, Elizabeth" userId="409db09f-7db2-4915-a7b5-7afe652a393a" providerId="ADAL" clId="{4921AA5C-8A4E-454A-9D92-550472E9BAEB}" dt="2023-03-16T17:43:38.782" v="8938"/>
          <ac:cxnSpMkLst>
            <pc:docMk/>
            <pc:sldMk cId="3042213196" sldId="335"/>
            <ac:cxnSpMk id="41" creationId="{20D69C80-8919-4A32-B897-F2A21F940574}"/>
          </ac:cxnSpMkLst>
        </pc:cxnChg>
        <pc:cxnChg chg="add del">
          <ac:chgData name="Adams, Elizabeth" userId="409db09f-7db2-4915-a7b5-7afe652a393a" providerId="ADAL" clId="{4921AA5C-8A4E-454A-9D92-550472E9BAEB}" dt="2023-03-16T17:43:38.782" v="8938"/>
          <ac:cxnSpMkLst>
            <pc:docMk/>
            <pc:sldMk cId="3042213196" sldId="335"/>
            <ac:cxnSpMk id="42" creationId="{F427B072-CC5B-481B-9719-8CD4C54444BE}"/>
          </ac:cxnSpMkLst>
        </pc:cxnChg>
      </pc:sldChg>
      <pc:sldChg chg="addSp delSp modSp new mod modTransition setBg delDesignElem">
        <pc:chgData name="Adams, Elizabeth" userId="409db09f-7db2-4915-a7b5-7afe652a393a" providerId="ADAL" clId="{4921AA5C-8A4E-454A-9D92-550472E9BAEB}" dt="2023-03-16T17:43:38.782" v="8938"/>
        <pc:sldMkLst>
          <pc:docMk/>
          <pc:sldMk cId="3432466262" sldId="336"/>
        </pc:sldMkLst>
        <pc:spChg chg="add del mod">
          <ac:chgData name="Adams, Elizabeth" userId="409db09f-7db2-4915-a7b5-7afe652a393a" providerId="ADAL" clId="{4921AA5C-8A4E-454A-9D92-550472E9BAEB}" dt="2023-03-06T16:51:53.111" v="5217" actId="26606"/>
          <ac:spMkLst>
            <pc:docMk/>
            <pc:sldMk cId="3432466262" sldId="336"/>
            <ac:spMk id="2" creationId="{18793E81-5576-B3D8-85C9-E7B2850C39C5}"/>
          </ac:spMkLst>
        </pc:spChg>
        <pc:spChg chg="add mod">
          <ac:chgData name="Adams, Elizabeth" userId="409db09f-7db2-4915-a7b5-7afe652a393a" providerId="ADAL" clId="{4921AA5C-8A4E-454A-9D92-550472E9BAEB}" dt="2023-03-06T16:51:53.111" v="5217" actId="26606"/>
          <ac:spMkLst>
            <pc:docMk/>
            <pc:sldMk cId="3432466262" sldId="336"/>
            <ac:spMk id="3" creationId="{EA10E024-F652-88E2-8320-74551194B082}"/>
          </ac:spMkLst>
        </pc:spChg>
        <pc:spChg chg="add del">
          <ac:chgData name="Adams, Elizabeth" userId="409db09f-7db2-4915-a7b5-7afe652a393a" providerId="ADAL" clId="{4921AA5C-8A4E-454A-9D92-550472E9BAEB}" dt="2023-03-16T17:43:38.782" v="8938"/>
          <ac:spMkLst>
            <pc:docMk/>
            <pc:sldMk cId="3432466262" sldId="336"/>
            <ac:spMk id="16" creationId="{2C33F367-76E5-4D2A-96B1-4FD443CDD1CF}"/>
          </ac:spMkLst>
        </pc:spChg>
        <pc:spChg chg="add del">
          <ac:chgData name="Adams, Elizabeth" userId="409db09f-7db2-4915-a7b5-7afe652a393a" providerId="ADAL" clId="{4921AA5C-8A4E-454A-9D92-550472E9BAEB}" dt="2023-03-16T17:43:38.782" v="8938"/>
          <ac:spMkLst>
            <pc:docMk/>
            <pc:sldMk cId="3432466262" sldId="336"/>
            <ac:spMk id="18" creationId="{6F769419-3E73-449D-B62A-0CDEC946A679}"/>
          </ac:spMkLst>
        </pc:spChg>
        <pc:grpChg chg="add del">
          <ac:chgData name="Adams, Elizabeth" userId="409db09f-7db2-4915-a7b5-7afe652a393a" providerId="ADAL" clId="{4921AA5C-8A4E-454A-9D92-550472E9BAEB}" dt="2023-03-16T17:43:38.782" v="8938"/>
          <ac:grpSpMkLst>
            <pc:docMk/>
            <pc:sldMk cId="3432466262" sldId="336"/>
            <ac:grpSpMk id="9" creationId="{B455B88A-C127-47B3-B317-724BD4EAAD0E}"/>
          </ac:grpSpMkLst>
        </pc:grpChg>
        <pc:grpChg chg="add del">
          <ac:chgData name="Adams, Elizabeth" userId="409db09f-7db2-4915-a7b5-7afe652a393a" providerId="ADAL" clId="{4921AA5C-8A4E-454A-9D92-550472E9BAEB}" dt="2023-03-16T17:43:38.782" v="8938"/>
          <ac:grpSpMkLst>
            <pc:docMk/>
            <pc:sldMk cId="3432466262" sldId="336"/>
            <ac:grpSpMk id="20" creationId="{A6515200-42F9-488F-9895-6CDBCD1E87C8}"/>
          </ac:grpSpMkLst>
        </pc:grpChg>
        <pc:graphicFrameChg chg="add">
          <ac:chgData name="Adams, Elizabeth" userId="409db09f-7db2-4915-a7b5-7afe652a393a" providerId="ADAL" clId="{4921AA5C-8A4E-454A-9D92-550472E9BAEB}" dt="2023-03-06T16:51:53.111" v="5217" actId="26606"/>
          <ac:graphicFrameMkLst>
            <pc:docMk/>
            <pc:sldMk cId="3432466262" sldId="336"/>
            <ac:graphicFrameMk id="5" creationId="{679C2E8E-1FDB-470C-5964-44B002B452FD}"/>
          </ac:graphicFrameMkLst>
        </pc:graphicFrameChg>
      </pc:sldChg>
      <pc:sldChg chg="addSp delSp modSp new mod modTransition setBg delDesignElem">
        <pc:chgData name="Adams, Elizabeth" userId="409db09f-7db2-4915-a7b5-7afe652a393a" providerId="ADAL" clId="{4921AA5C-8A4E-454A-9D92-550472E9BAEB}" dt="2023-03-16T17:43:38.782" v="8938"/>
        <pc:sldMkLst>
          <pc:docMk/>
          <pc:sldMk cId="2548001078" sldId="337"/>
        </pc:sldMkLst>
        <pc:spChg chg="add mod">
          <ac:chgData name="Adams, Elizabeth" userId="409db09f-7db2-4915-a7b5-7afe652a393a" providerId="ADAL" clId="{4921AA5C-8A4E-454A-9D92-550472E9BAEB}" dt="2023-03-06T16:15:05.567" v="4669" actId="207"/>
          <ac:spMkLst>
            <pc:docMk/>
            <pc:sldMk cId="2548001078" sldId="337"/>
            <ac:spMk id="2" creationId="{F91D0894-F201-D56B-A7F7-CC15C9B5666B}"/>
          </ac:spMkLst>
        </pc:spChg>
        <pc:spChg chg="add del mod">
          <ac:chgData name="Adams, Elizabeth" userId="409db09f-7db2-4915-a7b5-7afe652a393a" providerId="ADAL" clId="{4921AA5C-8A4E-454A-9D92-550472E9BAEB}" dt="2023-03-06T16:17:40.666" v="4964" actId="21"/>
          <ac:spMkLst>
            <pc:docMk/>
            <pc:sldMk cId="2548001078" sldId="337"/>
            <ac:spMk id="3" creationId="{B7F0E339-63D9-687A-290F-3D77FCCC4C31}"/>
          </ac:spMkLst>
        </pc:spChg>
        <pc:spChg chg="add del">
          <ac:chgData name="Adams, Elizabeth" userId="409db09f-7db2-4915-a7b5-7afe652a393a" providerId="ADAL" clId="{4921AA5C-8A4E-454A-9D92-550472E9BAEB}" dt="2023-03-16T17:43:38.782" v="8938"/>
          <ac:spMkLst>
            <pc:docMk/>
            <pc:sldMk cId="2548001078" sldId="337"/>
            <ac:spMk id="18" creationId="{E72AA1E7-7434-43A0-9D05-3C7D3ACC0539}"/>
          </ac:spMkLst>
        </pc:spChg>
        <pc:grpChg chg="add del">
          <ac:chgData name="Adams, Elizabeth" userId="409db09f-7db2-4915-a7b5-7afe652a393a" providerId="ADAL" clId="{4921AA5C-8A4E-454A-9D92-550472E9BAEB}" dt="2023-03-16T17:43:38.782" v="8938"/>
          <ac:grpSpMkLst>
            <pc:docMk/>
            <pc:sldMk cId="2548001078" sldId="337"/>
            <ac:grpSpMk id="20" creationId="{466FBB0E-B024-4E3B-9BBD-FF15FC76B681}"/>
          </ac:grpSpMkLst>
        </pc:grpChg>
        <pc:picChg chg="add">
          <ac:chgData name="Adams, Elizabeth" userId="409db09f-7db2-4915-a7b5-7afe652a393a" providerId="ADAL" clId="{4921AA5C-8A4E-454A-9D92-550472E9BAEB}" dt="2023-03-06T16:14:56.339" v="4668" actId="26606"/>
          <ac:picMkLst>
            <pc:docMk/>
            <pc:sldMk cId="2548001078" sldId="337"/>
            <ac:picMk id="4" creationId="{73688A03-1C73-F42C-B52F-D04168C05251}"/>
          </ac:picMkLst>
        </pc:picChg>
        <pc:cxnChg chg="add del">
          <ac:chgData name="Adams, Elizabeth" userId="409db09f-7db2-4915-a7b5-7afe652a393a" providerId="ADAL" clId="{4921AA5C-8A4E-454A-9D92-550472E9BAEB}" dt="2023-03-16T17:43:38.782" v="8938"/>
          <ac:cxnSpMkLst>
            <pc:docMk/>
            <pc:sldMk cId="2548001078" sldId="337"/>
            <ac:cxnSpMk id="8" creationId="{8FD48FB1-66D8-4676-B0AA-C139A1DB78D1}"/>
          </ac:cxnSpMkLst>
        </pc:cxnChg>
        <pc:cxnChg chg="add del">
          <ac:chgData name="Adams, Elizabeth" userId="409db09f-7db2-4915-a7b5-7afe652a393a" providerId="ADAL" clId="{4921AA5C-8A4E-454A-9D92-550472E9BAEB}" dt="2023-03-16T17:43:38.782" v="8938"/>
          <ac:cxnSpMkLst>
            <pc:docMk/>
            <pc:sldMk cId="2548001078" sldId="337"/>
            <ac:cxnSpMk id="10" creationId="{F033F5AE-6728-4F19-8DED-658E674B31B9}"/>
          </ac:cxnSpMkLst>
        </pc:cxnChg>
        <pc:cxnChg chg="add del">
          <ac:chgData name="Adams, Elizabeth" userId="409db09f-7db2-4915-a7b5-7afe652a393a" providerId="ADAL" clId="{4921AA5C-8A4E-454A-9D92-550472E9BAEB}" dt="2023-03-16T17:43:38.782" v="8938"/>
          <ac:cxnSpMkLst>
            <pc:docMk/>
            <pc:sldMk cId="2548001078" sldId="337"/>
            <ac:cxnSpMk id="12" creationId="{82C7D74A-18BA-4709-A808-44E8815C4430}"/>
          </ac:cxnSpMkLst>
        </pc:cxnChg>
        <pc:cxnChg chg="add del">
          <ac:chgData name="Adams, Elizabeth" userId="409db09f-7db2-4915-a7b5-7afe652a393a" providerId="ADAL" clId="{4921AA5C-8A4E-454A-9D92-550472E9BAEB}" dt="2023-03-16T17:43:38.782" v="8938"/>
          <ac:cxnSpMkLst>
            <pc:docMk/>
            <pc:sldMk cId="2548001078" sldId="337"/>
            <ac:cxnSpMk id="14" creationId="{B5164A3F-1561-4039-8185-AB0EEB713EA7}"/>
          </ac:cxnSpMkLst>
        </pc:cxnChg>
        <pc:cxnChg chg="add del">
          <ac:chgData name="Adams, Elizabeth" userId="409db09f-7db2-4915-a7b5-7afe652a393a" providerId="ADAL" clId="{4921AA5C-8A4E-454A-9D92-550472E9BAEB}" dt="2023-03-16T17:43:38.782" v="8938"/>
          <ac:cxnSpMkLst>
            <pc:docMk/>
            <pc:sldMk cId="2548001078" sldId="337"/>
            <ac:cxnSpMk id="16" creationId="{2A35DB53-42BE-460E-9CA1-1294C98463CB}"/>
          </ac:cxnSpMkLst>
        </pc:cxnChg>
      </pc:sldChg>
      <pc:sldChg chg="addSp delSp modSp new mod ord modTransition setBg delDesignElem">
        <pc:chgData name="Adams, Elizabeth" userId="409db09f-7db2-4915-a7b5-7afe652a393a" providerId="ADAL" clId="{4921AA5C-8A4E-454A-9D92-550472E9BAEB}" dt="2023-03-16T17:43:38.782" v="8938"/>
        <pc:sldMkLst>
          <pc:docMk/>
          <pc:sldMk cId="1174110158" sldId="338"/>
        </pc:sldMkLst>
        <pc:spChg chg="add mod">
          <ac:chgData name="Adams, Elizabeth" userId="409db09f-7db2-4915-a7b5-7afe652a393a" providerId="ADAL" clId="{4921AA5C-8A4E-454A-9D92-550472E9BAEB}" dt="2023-03-06T17:16:43.324" v="6443" actId="207"/>
          <ac:spMkLst>
            <pc:docMk/>
            <pc:sldMk cId="1174110158" sldId="338"/>
            <ac:spMk id="2" creationId="{E1EE3631-A55C-21E4-4239-A963DD877021}"/>
          </ac:spMkLst>
        </pc:spChg>
        <pc:spChg chg="add del mod">
          <ac:chgData name="Adams, Elizabeth" userId="409db09f-7db2-4915-a7b5-7afe652a393a" providerId="ADAL" clId="{4921AA5C-8A4E-454A-9D92-550472E9BAEB}" dt="2023-03-06T17:16:10.117" v="6438" actId="26606"/>
          <ac:spMkLst>
            <pc:docMk/>
            <pc:sldMk cId="1174110158" sldId="338"/>
            <ac:spMk id="3" creationId="{A1ABB90A-1119-173B-66D7-C0A39B7BB404}"/>
          </ac:spMkLst>
        </pc:spChg>
        <pc:spChg chg="add mod">
          <ac:chgData name="Adams, Elizabeth" userId="409db09f-7db2-4915-a7b5-7afe652a393a" providerId="ADAL" clId="{4921AA5C-8A4E-454A-9D92-550472E9BAEB}" dt="2023-03-06T17:16:22.631" v="6439" actId="207"/>
          <ac:spMkLst>
            <pc:docMk/>
            <pc:sldMk cId="1174110158" sldId="338"/>
            <ac:spMk id="4" creationId="{CD1533E3-C366-87A7-2065-446AE17E6172}"/>
          </ac:spMkLst>
        </pc:spChg>
        <pc:spChg chg="add del">
          <ac:chgData name="Adams, Elizabeth" userId="409db09f-7db2-4915-a7b5-7afe652a393a" providerId="ADAL" clId="{4921AA5C-8A4E-454A-9D92-550472E9BAEB}" dt="2023-03-06T17:07:30.053" v="5928" actId="26606"/>
          <ac:spMkLst>
            <pc:docMk/>
            <pc:sldMk cId="1174110158" sldId="338"/>
            <ac:spMk id="16" creationId="{2C33F367-76E5-4D2A-96B1-4FD443CDD1CF}"/>
          </ac:spMkLst>
        </pc:spChg>
        <pc:spChg chg="add del">
          <ac:chgData name="Adams, Elizabeth" userId="409db09f-7db2-4915-a7b5-7afe652a393a" providerId="ADAL" clId="{4921AA5C-8A4E-454A-9D92-550472E9BAEB}" dt="2023-03-16T17:43:38.782" v="8938"/>
          <ac:spMkLst>
            <pc:docMk/>
            <pc:sldMk cId="1174110158" sldId="338"/>
            <ac:spMk id="17" creationId="{2C33F367-76E5-4D2A-96B1-4FD443CDD1CF}"/>
          </ac:spMkLst>
        </pc:spChg>
        <pc:spChg chg="add del">
          <ac:chgData name="Adams, Elizabeth" userId="409db09f-7db2-4915-a7b5-7afe652a393a" providerId="ADAL" clId="{4921AA5C-8A4E-454A-9D92-550472E9BAEB}" dt="2023-03-06T17:07:30.053" v="5928" actId="26606"/>
          <ac:spMkLst>
            <pc:docMk/>
            <pc:sldMk cId="1174110158" sldId="338"/>
            <ac:spMk id="18" creationId="{6F769419-3E73-449D-B62A-0CDEC946A679}"/>
          </ac:spMkLst>
        </pc:spChg>
        <pc:spChg chg="add del">
          <ac:chgData name="Adams, Elizabeth" userId="409db09f-7db2-4915-a7b5-7afe652a393a" providerId="ADAL" clId="{4921AA5C-8A4E-454A-9D92-550472E9BAEB}" dt="2023-03-16T17:43:38.782" v="8938"/>
          <ac:spMkLst>
            <pc:docMk/>
            <pc:sldMk cId="1174110158" sldId="338"/>
            <ac:spMk id="19" creationId="{6F769419-3E73-449D-B62A-0CDEC946A679}"/>
          </ac:spMkLst>
        </pc:spChg>
        <pc:grpChg chg="add del">
          <ac:chgData name="Adams, Elizabeth" userId="409db09f-7db2-4915-a7b5-7afe652a393a" providerId="ADAL" clId="{4921AA5C-8A4E-454A-9D92-550472E9BAEB}" dt="2023-03-06T17:07:30.053" v="5928" actId="26606"/>
          <ac:grpSpMkLst>
            <pc:docMk/>
            <pc:sldMk cId="1174110158" sldId="338"/>
            <ac:grpSpMk id="9" creationId="{B455B88A-C127-47B3-B317-724BD4EAAD0E}"/>
          </ac:grpSpMkLst>
        </pc:grpChg>
        <pc:grpChg chg="add del">
          <ac:chgData name="Adams, Elizabeth" userId="409db09f-7db2-4915-a7b5-7afe652a393a" providerId="ADAL" clId="{4921AA5C-8A4E-454A-9D92-550472E9BAEB}" dt="2023-03-16T17:43:38.782" v="8938"/>
          <ac:grpSpMkLst>
            <pc:docMk/>
            <pc:sldMk cId="1174110158" sldId="338"/>
            <ac:grpSpMk id="10" creationId="{B455B88A-C127-47B3-B317-724BD4EAAD0E}"/>
          </ac:grpSpMkLst>
        </pc:grpChg>
        <pc:grpChg chg="add del">
          <ac:chgData name="Adams, Elizabeth" userId="409db09f-7db2-4915-a7b5-7afe652a393a" providerId="ADAL" clId="{4921AA5C-8A4E-454A-9D92-550472E9BAEB}" dt="2023-03-06T17:07:30.053" v="5928" actId="26606"/>
          <ac:grpSpMkLst>
            <pc:docMk/>
            <pc:sldMk cId="1174110158" sldId="338"/>
            <ac:grpSpMk id="20" creationId="{A6515200-42F9-488F-9895-6CDBCD1E87C8}"/>
          </ac:grpSpMkLst>
        </pc:grpChg>
        <pc:grpChg chg="add del">
          <ac:chgData name="Adams, Elizabeth" userId="409db09f-7db2-4915-a7b5-7afe652a393a" providerId="ADAL" clId="{4921AA5C-8A4E-454A-9D92-550472E9BAEB}" dt="2023-03-16T17:43:38.782" v="8938"/>
          <ac:grpSpMkLst>
            <pc:docMk/>
            <pc:sldMk cId="1174110158" sldId="338"/>
            <ac:grpSpMk id="21" creationId="{A6515200-42F9-488F-9895-6CDBCD1E87C8}"/>
          </ac:grpSpMkLst>
        </pc:grpChg>
        <pc:graphicFrameChg chg="add del mod">
          <ac:chgData name="Adams, Elizabeth" userId="409db09f-7db2-4915-a7b5-7afe652a393a" providerId="ADAL" clId="{4921AA5C-8A4E-454A-9D92-550472E9BAEB}" dt="2023-03-06T17:07:30.053" v="5928" actId="26606"/>
          <ac:graphicFrameMkLst>
            <pc:docMk/>
            <pc:sldMk cId="1174110158" sldId="338"/>
            <ac:graphicFrameMk id="5" creationId="{27DA7BBD-5FE7-384E-6380-5B81B275C6A7}"/>
          </ac:graphicFrameMkLst>
        </pc:graphicFrameChg>
        <pc:graphicFrameChg chg="add modGraphic">
          <ac:chgData name="Adams, Elizabeth" userId="409db09f-7db2-4915-a7b5-7afe652a393a" providerId="ADAL" clId="{4921AA5C-8A4E-454A-9D92-550472E9BAEB}" dt="2023-03-06T17:16:31.424" v="6440" actId="207"/>
          <ac:graphicFrameMkLst>
            <pc:docMk/>
            <pc:sldMk cId="1174110158" sldId="338"/>
            <ac:graphicFrameMk id="6" creationId="{89339A80-C73E-1738-245B-2BDA0BCB9C0E}"/>
          </ac:graphicFrameMkLst>
        </pc:graphicFrameChg>
      </pc:sldChg>
      <pc:sldChg chg="addSp delSp modSp new del mod">
        <pc:chgData name="Adams, Elizabeth" userId="409db09f-7db2-4915-a7b5-7afe652a393a" providerId="ADAL" clId="{4921AA5C-8A4E-454A-9D92-550472E9BAEB}" dt="2023-03-06T16:35:11.984" v="5019" actId="2696"/>
        <pc:sldMkLst>
          <pc:docMk/>
          <pc:sldMk cId="3106770732" sldId="338"/>
        </pc:sldMkLst>
        <pc:spChg chg="add del mod">
          <ac:chgData name="Adams, Elizabeth" userId="409db09f-7db2-4915-a7b5-7afe652a393a" providerId="ADAL" clId="{4921AA5C-8A4E-454A-9D92-550472E9BAEB}" dt="2023-03-06T16:16:26.541" v="4838"/>
          <ac:spMkLst>
            <pc:docMk/>
            <pc:sldMk cId="3106770732" sldId="338"/>
            <ac:spMk id="2" creationId="{EB78D2F8-5A46-DADC-5C23-B89BDE40752A}"/>
          </ac:spMkLst>
        </pc:spChg>
        <pc:spChg chg="add del mod">
          <ac:chgData name="Adams, Elizabeth" userId="409db09f-7db2-4915-a7b5-7afe652a393a" providerId="ADAL" clId="{4921AA5C-8A4E-454A-9D92-550472E9BAEB}" dt="2023-03-06T16:35:09.682" v="5018"/>
          <ac:spMkLst>
            <pc:docMk/>
            <pc:sldMk cId="3106770732" sldId="338"/>
            <ac:spMk id="3" creationId="{68801259-6B8F-C17E-9E5C-4722454EE28B}"/>
          </ac:spMkLst>
        </pc:spChg>
      </pc:sldChg>
      <pc:sldChg chg="addSp delSp modSp new del mod setBg">
        <pc:chgData name="Adams, Elizabeth" userId="409db09f-7db2-4915-a7b5-7afe652a393a" providerId="ADAL" clId="{4921AA5C-8A4E-454A-9D92-550472E9BAEB}" dt="2023-03-06T17:25:28.550" v="6516" actId="2696"/>
        <pc:sldMkLst>
          <pc:docMk/>
          <pc:sldMk cId="2433935278" sldId="339"/>
        </pc:sldMkLst>
        <pc:spChg chg="add mod">
          <ac:chgData name="Adams, Elizabeth" userId="409db09f-7db2-4915-a7b5-7afe652a393a" providerId="ADAL" clId="{4921AA5C-8A4E-454A-9D92-550472E9BAEB}" dt="2023-03-06T17:23:14.089" v="6511" actId="14100"/>
          <ac:spMkLst>
            <pc:docMk/>
            <pc:sldMk cId="2433935278" sldId="339"/>
            <ac:spMk id="4" creationId="{0625B3DE-6E5F-9196-7C23-936D4649B9E9}"/>
          </ac:spMkLst>
        </pc:spChg>
        <pc:spChg chg="add del">
          <ac:chgData name="Adams, Elizabeth" userId="409db09f-7db2-4915-a7b5-7afe652a393a" providerId="ADAL" clId="{4921AA5C-8A4E-454A-9D92-550472E9BAEB}" dt="2023-03-06T17:22:01.294" v="6456" actId="26606"/>
          <ac:spMkLst>
            <pc:docMk/>
            <pc:sldMk cId="2433935278" sldId="339"/>
            <ac:spMk id="8" creationId="{B6E6531A-0776-43BA-A852-5FB5C77534D5}"/>
          </ac:spMkLst>
        </pc:spChg>
        <pc:spChg chg="add del">
          <ac:chgData name="Adams, Elizabeth" userId="409db09f-7db2-4915-a7b5-7afe652a393a" providerId="ADAL" clId="{4921AA5C-8A4E-454A-9D92-550472E9BAEB}" dt="2023-03-06T17:22:01.294" v="6456" actId="26606"/>
          <ac:spMkLst>
            <pc:docMk/>
            <pc:sldMk cId="2433935278" sldId="339"/>
            <ac:spMk id="10" creationId="{F8C5273F-2B84-46BF-A94F-1A20E13B3AA1}"/>
          </ac:spMkLst>
        </pc:spChg>
        <pc:spChg chg="add del">
          <ac:chgData name="Adams, Elizabeth" userId="409db09f-7db2-4915-a7b5-7afe652a393a" providerId="ADAL" clId="{4921AA5C-8A4E-454A-9D92-550472E9BAEB}" dt="2023-03-06T17:22:10.150" v="6458" actId="26606"/>
          <ac:spMkLst>
            <pc:docMk/>
            <pc:sldMk cId="2433935278" sldId="339"/>
            <ac:spMk id="12" creationId="{E5DFB8AC-1A2A-4330-B50D-AAE63C682328}"/>
          </ac:spMkLst>
        </pc:spChg>
        <pc:spChg chg="add del">
          <ac:chgData name="Adams, Elizabeth" userId="409db09f-7db2-4915-a7b5-7afe652a393a" providerId="ADAL" clId="{4921AA5C-8A4E-454A-9D92-550472E9BAEB}" dt="2023-03-06T17:22:10.150" v="6458" actId="26606"/>
          <ac:spMkLst>
            <pc:docMk/>
            <pc:sldMk cId="2433935278" sldId="339"/>
            <ac:spMk id="13" creationId="{882C17D0-0115-4E43-AF4A-3BA36E80919D}"/>
          </ac:spMkLst>
        </pc:spChg>
        <pc:spChg chg="add del">
          <ac:chgData name="Adams, Elizabeth" userId="409db09f-7db2-4915-a7b5-7afe652a393a" providerId="ADAL" clId="{4921AA5C-8A4E-454A-9D92-550472E9BAEB}" dt="2023-03-06T17:22:10.150" v="6458" actId="26606"/>
          <ac:spMkLst>
            <pc:docMk/>
            <pc:sldMk cId="2433935278" sldId="339"/>
            <ac:spMk id="14" creationId="{A2982B51-6FEC-4000-8197-30B2EE78ADE0}"/>
          </ac:spMkLst>
        </pc:spChg>
        <pc:spChg chg="add del">
          <ac:chgData name="Adams, Elizabeth" userId="409db09f-7db2-4915-a7b5-7afe652a393a" providerId="ADAL" clId="{4921AA5C-8A4E-454A-9D92-550472E9BAEB}" dt="2023-03-06T17:22:56.554" v="6509" actId="26606"/>
          <ac:spMkLst>
            <pc:docMk/>
            <pc:sldMk cId="2433935278" sldId="339"/>
            <ac:spMk id="16" creationId="{B6E6531A-0776-43BA-A852-5FB5C77534D5}"/>
          </ac:spMkLst>
        </pc:spChg>
        <pc:spChg chg="add del">
          <ac:chgData name="Adams, Elizabeth" userId="409db09f-7db2-4915-a7b5-7afe652a393a" providerId="ADAL" clId="{4921AA5C-8A4E-454A-9D92-550472E9BAEB}" dt="2023-03-06T17:22:56.554" v="6509" actId="26606"/>
          <ac:spMkLst>
            <pc:docMk/>
            <pc:sldMk cId="2433935278" sldId="339"/>
            <ac:spMk id="17" creationId="{F8C5273F-2B84-46BF-A94F-1A20E13B3AA1}"/>
          </ac:spMkLst>
        </pc:spChg>
        <pc:spChg chg="add del">
          <ac:chgData name="Adams, Elizabeth" userId="409db09f-7db2-4915-a7b5-7afe652a393a" providerId="ADAL" clId="{4921AA5C-8A4E-454A-9D92-550472E9BAEB}" dt="2023-03-06T17:23:31.089" v="6512" actId="26606"/>
          <ac:spMkLst>
            <pc:docMk/>
            <pc:sldMk cId="2433935278" sldId="339"/>
            <ac:spMk id="24" creationId="{50B488F5-9CE4-4346-B22F-600286ED4D8F}"/>
          </ac:spMkLst>
        </pc:spChg>
        <pc:spChg chg="add del">
          <ac:chgData name="Adams, Elizabeth" userId="409db09f-7db2-4915-a7b5-7afe652a393a" providerId="ADAL" clId="{4921AA5C-8A4E-454A-9D92-550472E9BAEB}" dt="2023-03-06T17:23:31.089" v="6512" actId="26606"/>
          <ac:spMkLst>
            <pc:docMk/>
            <pc:sldMk cId="2433935278" sldId="339"/>
            <ac:spMk id="30" creationId="{B374BF5C-C264-47AF-9C49-1875F88B92C9}"/>
          </ac:spMkLst>
        </pc:spChg>
        <pc:spChg chg="add del">
          <ac:chgData name="Adams, Elizabeth" userId="409db09f-7db2-4915-a7b5-7afe652a393a" providerId="ADAL" clId="{4921AA5C-8A4E-454A-9D92-550472E9BAEB}" dt="2023-03-06T17:23:31.089" v="6512" actId="26606"/>
          <ac:spMkLst>
            <pc:docMk/>
            <pc:sldMk cId="2433935278" sldId="339"/>
            <ac:spMk id="32" creationId="{EA9A5156-A214-495D-9493-B85A2B08F1E7}"/>
          </ac:spMkLst>
        </pc:spChg>
        <pc:spChg chg="add del">
          <ac:chgData name="Adams, Elizabeth" userId="409db09f-7db2-4915-a7b5-7afe652a393a" providerId="ADAL" clId="{4921AA5C-8A4E-454A-9D92-550472E9BAEB}" dt="2023-03-06T17:23:31.089" v="6512" actId="26606"/>
          <ac:spMkLst>
            <pc:docMk/>
            <pc:sldMk cId="2433935278" sldId="339"/>
            <ac:spMk id="40" creationId="{F07A6A06-44A6-41CD-B49D-7FAFA5119B02}"/>
          </ac:spMkLst>
        </pc:spChg>
        <pc:spChg chg="add">
          <ac:chgData name="Adams, Elizabeth" userId="409db09f-7db2-4915-a7b5-7afe652a393a" providerId="ADAL" clId="{4921AA5C-8A4E-454A-9D92-550472E9BAEB}" dt="2023-03-06T17:23:31.089" v="6512" actId="26606"/>
          <ac:spMkLst>
            <pc:docMk/>
            <pc:sldMk cId="2433935278" sldId="339"/>
            <ac:spMk id="51" creationId="{50B488F5-9CE4-4346-B22F-600286ED4D8F}"/>
          </ac:spMkLst>
        </pc:spChg>
        <pc:spChg chg="add">
          <ac:chgData name="Adams, Elizabeth" userId="409db09f-7db2-4915-a7b5-7afe652a393a" providerId="ADAL" clId="{4921AA5C-8A4E-454A-9D92-550472E9BAEB}" dt="2023-03-06T17:23:31.089" v="6512" actId="26606"/>
          <ac:spMkLst>
            <pc:docMk/>
            <pc:sldMk cId="2433935278" sldId="339"/>
            <ac:spMk id="57" creationId="{B374BF5C-C264-47AF-9C49-1875F88B92C9}"/>
          </ac:spMkLst>
        </pc:spChg>
        <pc:spChg chg="add">
          <ac:chgData name="Adams, Elizabeth" userId="409db09f-7db2-4915-a7b5-7afe652a393a" providerId="ADAL" clId="{4921AA5C-8A4E-454A-9D92-550472E9BAEB}" dt="2023-03-06T17:23:31.089" v="6512" actId="26606"/>
          <ac:spMkLst>
            <pc:docMk/>
            <pc:sldMk cId="2433935278" sldId="339"/>
            <ac:spMk id="59" creationId="{EA9A5156-A214-495D-9493-B85A2B08F1E7}"/>
          </ac:spMkLst>
        </pc:spChg>
        <pc:spChg chg="add">
          <ac:chgData name="Adams, Elizabeth" userId="409db09f-7db2-4915-a7b5-7afe652a393a" providerId="ADAL" clId="{4921AA5C-8A4E-454A-9D92-550472E9BAEB}" dt="2023-03-06T17:23:31.089" v="6512" actId="26606"/>
          <ac:spMkLst>
            <pc:docMk/>
            <pc:sldMk cId="2433935278" sldId="339"/>
            <ac:spMk id="67" creationId="{F07A6A06-44A6-41CD-B49D-7FAFA5119B02}"/>
          </ac:spMkLst>
        </pc:spChg>
        <pc:grpChg chg="add del">
          <ac:chgData name="Adams, Elizabeth" userId="409db09f-7db2-4915-a7b5-7afe652a393a" providerId="ADAL" clId="{4921AA5C-8A4E-454A-9D92-550472E9BAEB}" dt="2023-03-06T17:23:31.089" v="6512" actId="26606"/>
          <ac:grpSpMkLst>
            <pc:docMk/>
            <pc:sldMk cId="2433935278" sldId="339"/>
            <ac:grpSpMk id="36" creationId="{B26DC251-CF3C-487C-93C0-74344C2700C0}"/>
          </ac:grpSpMkLst>
        </pc:grpChg>
        <pc:grpChg chg="add">
          <ac:chgData name="Adams, Elizabeth" userId="409db09f-7db2-4915-a7b5-7afe652a393a" providerId="ADAL" clId="{4921AA5C-8A4E-454A-9D92-550472E9BAEB}" dt="2023-03-06T17:23:31.089" v="6512" actId="26606"/>
          <ac:grpSpMkLst>
            <pc:docMk/>
            <pc:sldMk cId="2433935278" sldId="339"/>
            <ac:grpSpMk id="63" creationId="{B26DC251-CF3C-487C-93C0-74344C2700C0}"/>
          </ac:grpSpMkLst>
        </pc:grpChg>
        <pc:picChg chg="add mod ord">
          <ac:chgData name="Adams, Elizabeth" userId="409db09f-7db2-4915-a7b5-7afe652a393a" providerId="ADAL" clId="{4921AA5C-8A4E-454A-9D92-550472E9BAEB}" dt="2023-03-06T17:22:56.554" v="6509" actId="26606"/>
          <ac:picMkLst>
            <pc:docMk/>
            <pc:sldMk cId="2433935278" sldId="339"/>
            <ac:picMk id="3" creationId="{08EFAA69-9254-76DD-3241-6EB25A7CCB49}"/>
          </ac:picMkLst>
        </pc:picChg>
        <pc:picChg chg="add del">
          <ac:chgData name="Adams, Elizabeth" userId="409db09f-7db2-4915-a7b5-7afe652a393a" providerId="ADAL" clId="{4921AA5C-8A4E-454A-9D92-550472E9BAEB}" dt="2023-03-06T17:23:31.089" v="6512" actId="26606"/>
          <ac:picMkLst>
            <pc:docMk/>
            <pc:sldMk cId="2433935278" sldId="339"/>
            <ac:picMk id="22" creationId="{CB1DE69F-569C-4A49-8E50-4093C135AECF}"/>
          </ac:picMkLst>
        </pc:picChg>
        <pc:picChg chg="add del">
          <ac:chgData name="Adams, Elizabeth" userId="409db09f-7db2-4915-a7b5-7afe652a393a" providerId="ADAL" clId="{4921AA5C-8A4E-454A-9D92-550472E9BAEB}" dt="2023-03-06T17:23:31.089" v="6512" actId="26606"/>
          <ac:picMkLst>
            <pc:docMk/>
            <pc:sldMk cId="2433935278" sldId="339"/>
            <ac:picMk id="28" creationId="{16176A8D-754E-4699-9AAC-A833466A201A}"/>
          </ac:picMkLst>
        </pc:picChg>
        <pc:picChg chg="add del">
          <ac:chgData name="Adams, Elizabeth" userId="409db09f-7db2-4915-a7b5-7afe652a393a" providerId="ADAL" clId="{4921AA5C-8A4E-454A-9D92-550472E9BAEB}" dt="2023-03-06T17:23:31.089" v="6512" actId="26606"/>
          <ac:picMkLst>
            <pc:docMk/>
            <pc:sldMk cId="2433935278" sldId="339"/>
            <ac:picMk id="34" creationId="{14043B93-31EA-42C9-A52B-7B10135FCB7F}"/>
          </ac:picMkLst>
        </pc:picChg>
        <pc:picChg chg="add del">
          <ac:chgData name="Adams, Elizabeth" userId="409db09f-7db2-4915-a7b5-7afe652a393a" providerId="ADAL" clId="{4921AA5C-8A4E-454A-9D92-550472E9BAEB}" dt="2023-03-06T17:23:31.089" v="6512" actId="26606"/>
          <ac:picMkLst>
            <pc:docMk/>
            <pc:sldMk cId="2433935278" sldId="339"/>
            <ac:picMk id="42" creationId="{374CBFC4-E02A-4F3E-AB09-DAD63A764C16}"/>
          </ac:picMkLst>
        </pc:picChg>
        <pc:picChg chg="add">
          <ac:chgData name="Adams, Elizabeth" userId="409db09f-7db2-4915-a7b5-7afe652a393a" providerId="ADAL" clId="{4921AA5C-8A4E-454A-9D92-550472E9BAEB}" dt="2023-03-06T17:23:31.089" v="6512" actId="26606"/>
          <ac:picMkLst>
            <pc:docMk/>
            <pc:sldMk cId="2433935278" sldId="339"/>
            <ac:picMk id="49" creationId="{CB1DE69F-569C-4A49-8E50-4093C135AECF}"/>
          </ac:picMkLst>
        </pc:picChg>
        <pc:picChg chg="add">
          <ac:chgData name="Adams, Elizabeth" userId="409db09f-7db2-4915-a7b5-7afe652a393a" providerId="ADAL" clId="{4921AA5C-8A4E-454A-9D92-550472E9BAEB}" dt="2023-03-06T17:23:31.089" v="6512" actId="26606"/>
          <ac:picMkLst>
            <pc:docMk/>
            <pc:sldMk cId="2433935278" sldId="339"/>
            <ac:picMk id="55" creationId="{16176A8D-754E-4699-9AAC-A833466A201A}"/>
          </ac:picMkLst>
        </pc:picChg>
        <pc:picChg chg="add">
          <ac:chgData name="Adams, Elizabeth" userId="409db09f-7db2-4915-a7b5-7afe652a393a" providerId="ADAL" clId="{4921AA5C-8A4E-454A-9D92-550472E9BAEB}" dt="2023-03-06T17:23:31.089" v="6512" actId="26606"/>
          <ac:picMkLst>
            <pc:docMk/>
            <pc:sldMk cId="2433935278" sldId="339"/>
            <ac:picMk id="61" creationId="{14043B93-31EA-42C9-A52B-7B10135FCB7F}"/>
          </ac:picMkLst>
        </pc:picChg>
        <pc:picChg chg="add">
          <ac:chgData name="Adams, Elizabeth" userId="409db09f-7db2-4915-a7b5-7afe652a393a" providerId="ADAL" clId="{4921AA5C-8A4E-454A-9D92-550472E9BAEB}" dt="2023-03-06T17:23:31.089" v="6512" actId="26606"/>
          <ac:picMkLst>
            <pc:docMk/>
            <pc:sldMk cId="2433935278" sldId="339"/>
            <ac:picMk id="69" creationId="{374CBFC4-E02A-4F3E-AB09-DAD63A764C16}"/>
          </ac:picMkLst>
        </pc:picChg>
        <pc:cxnChg chg="add del">
          <ac:chgData name="Adams, Elizabeth" userId="409db09f-7db2-4915-a7b5-7afe652a393a" providerId="ADAL" clId="{4921AA5C-8A4E-454A-9D92-550472E9BAEB}" dt="2023-03-06T17:23:31.089" v="6512" actId="26606"/>
          <ac:cxnSpMkLst>
            <pc:docMk/>
            <pc:sldMk cId="2433935278" sldId="339"/>
            <ac:cxnSpMk id="26" creationId="{5F76596F-57DF-4A0C-96D9-046DC3B30E9F}"/>
          </ac:cxnSpMkLst>
        </pc:cxnChg>
        <pc:cxnChg chg="add del">
          <ac:chgData name="Adams, Elizabeth" userId="409db09f-7db2-4915-a7b5-7afe652a393a" providerId="ADAL" clId="{4921AA5C-8A4E-454A-9D92-550472E9BAEB}" dt="2023-03-06T17:23:31.089" v="6512" actId="26606"/>
          <ac:cxnSpMkLst>
            <pc:docMk/>
            <pc:sldMk cId="2433935278" sldId="339"/>
            <ac:cxnSpMk id="44" creationId="{170F181A-95DA-4251-AC11-0C9302264E66}"/>
          </ac:cxnSpMkLst>
        </pc:cxnChg>
        <pc:cxnChg chg="add">
          <ac:chgData name="Adams, Elizabeth" userId="409db09f-7db2-4915-a7b5-7afe652a393a" providerId="ADAL" clId="{4921AA5C-8A4E-454A-9D92-550472E9BAEB}" dt="2023-03-06T17:23:31.089" v="6512" actId="26606"/>
          <ac:cxnSpMkLst>
            <pc:docMk/>
            <pc:sldMk cId="2433935278" sldId="339"/>
            <ac:cxnSpMk id="53" creationId="{5F76596F-57DF-4A0C-96D9-046DC3B30E9F}"/>
          </ac:cxnSpMkLst>
        </pc:cxnChg>
        <pc:cxnChg chg="add">
          <ac:chgData name="Adams, Elizabeth" userId="409db09f-7db2-4915-a7b5-7afe652a393a" providerId="ADAL" clId="{4921AA5C-8A4E-454A-9D92-550472E9BAEB}" dt="2023-03-06T17:23:31.089" v="6512" actId="26606"/>
          <ac:cxnSpMkLst>
            <pc:docMk/>
            <pc:sldMk cId="2433935278" sldId="339"/>
            <ac:cxnSpMk id="71" creationId="{170F181A-95DA-4251-AC11-0C9302264E66}"/>
          </ac:cxnSpMkLst>
        </pc:cxnChg>
      </pc:sldChg>
      <pc:sldChg chg="addSp delSp modSp new mod modTransition setBg delDesignElem">
        <pc:chgData name="Adams, Elizabeth" userId="409db09f-7db2-4915-a7b5-7afe652a393a" providerId="ADAL" clId="{4921AA5C-8A4E-454A-9D92-550472E9BAEB}" dt="2023-03-16T17:43:38.782" v="8938"/>
        <pc:sldMkLst>
          <pc:docMk/>
          <pc:sldMk cId="370791353" sldId="340"/>
        </pc:sldMkLst>
        <pc:spChg chg="add del mod">
          <ac:chgData name="Adams, Elizabeth" userId="409db09f-7db2-4915-a7b5-7afe652a393a" providerId="ADAL" clId="{4921AA5C-8A4E-454A-9D92-550472E9BAEB}" dt="2023-03-06T17:25:56.603" v="6541" actId="767"/>
          <ac:spMkLst>
            <pc:docMk/>
            <pc:sldMk cId="370791353" sldId="340"/>
            <ac:spMk id="4" creationId="{E2ADA8E4-D089-A8F2-2F2E-458FE7914D02}"/>
          </ac:spMkLst>
        </pc:spChg>
        <pc:spChg chg="add del mod">
          <ac:chgData name="Adams, Elizabeth" userId="409db09f-7db2-4915-a7b5-7afe652a393a" providerId="ADAL" clId="{4921AA5C-8A4E-454A-9D92-550472E9BAEB}" dt="2023-03-06T17:26:32.237" v="6550"/>
          <ac:spMkLst>
            <pc:docMk/>
            <pc:sldMk cId="370791353" sldId="340"/>
            <ac:spMk id="5" creationId="{26B1E167-7CA1-EED8-1C99-55ECCDDA79B8}"/>
          </ac:spMkLst>
        </pc:spChg>
        <pc:spChg chg="add mod">
          <ac:chgData name="Adams, Elizabeth" userId="409db09f-7db2-4915-a7b5-7afe652a393a" providerId="ADAL" clId="{4921AA5C-8A4E-454A-9D92-550472E9BAEB}" dt="2023-03-06T17:28:05.202" v="6605" actId="20577"/>
          <ac:spMkLst>
            <pc:docMk/>
            <pc:sldMk cId="370791353" sldId="340"/>
            <ac:spMk id="6" creationId="{1430701B-951C-70AB-8874-26955E2B322D}"/>
          </ac:spMkLst>
        </pc:spChg>
        <pc:spChg chg="add del">
          <ac:chgData name="Adams, Elizabeth" userId="409db09f-7db2-4915-a7b5-7afe652a393a" providerId="ADAL" clId="{4921AA5C-8A4E-454A-9D92-550472E9BAEB}" dt="2023-03-06T17:26:09.345" v="6542" actId="26606"/>
          <ac:spMkLst>
            <pc:docMk/>
            <pc:sldMk cId="370791353" sldId="340"/>
            <ac:spMk id="8" creationId="{391F240E-99C9-4C6A-BD0A-15F9E69F337F}"/>
          </ac:spMkLst>
        </pc:spChg>
        <pc:spChg chg="add del">
          <ac:chgData name="Adams, Elizabeth" userId="409db09f-7db2-4915-a7b5-7afe652a393a" providerId="ADAL" clId="{4921AA5C-8A4E-454A-9D92-550472E9BAEB}" dt="2023-03-06T17:26:09.345" v="6542" actId="26606"/>
          <ac:spMkLst>
            <pc:docMk/>
            <pc:sldMk cId="370791353" sldId="340"/>
            <ac:spMk id="10" creationId="{9C8424AD-EE61-4FBC-ABA0-36E67508F2D0}"/>
          </ac:spMkLst>
        </pc:spChg>
        <pc:spChg chg="add del">
          <ac:chgData name="Adams, Elizabeth" userId="409db09f-7db2-4915-a7b5-7afe652a393a" providerId="ADAL" clId="{4921AA5C-8A4E-454A-9D92-550472E9BAEB}" dt="2023-03-06T17:27:41.637" v="6601" actId="26606"/>
          <ac:spMkLst>
            <pc:docMk/>
            <pc:sldMk cId="370791353" sldId="340"/>
            <ac:spMk id="15" creationId="{5C6ACA56-9AD4-4EE6-8F38-8C18968ACE5C}"/>
          </ac:spMkLst>
        </pc:spChg>
        <pc:spChg chg="add del">
          <ac:chgData name="Adams, Elizabeth" userId="409db09f-7db2-4915-a7b5-7afe652a393a" providerId="ADAL" clId="{4921AA5C-8A4E-454A-9D92-550472E9BAEB}" dt="2023-03-06T17:27:41.637" v="6601" actId="26606"/>
          <ac:spMkLst>
            <pc:docMk/>
            <pc:sldMk cId="370791353" sldId="340"/>
            <ac:spMk id="17" creationId="{BE655210-4EEB-44D9-B394-6FB4139BFC1E}"/>
          </ac:spMkLst>
        </pc:spChg>
        <pc:spChg chg="add del">
          <ac:chgData name="Adams, Elizabeth" userId="409db09f-7db2-4915-a7b5-7afe652a393a" providerId="ADAL" clId="{4921AA5C-8A4E-454A-9D92-550472E9BAEB}" dt="2023-03-16T17:43:38.782" v="8938"/>
          <ac:spMkLst>
            <pc:docMk/>
            <pc:sldMk cId="370791353" sldId="340"/>
            <ac:spMk id="32" creationId="{C5BDD1EA-D8C1-45AF-9F0A-14A2A137BA2A}"/>
          </ac:spMkLst>
        </pc:spChg>
        <pc:spChg chg="add del">
          <ac:chgData name="Adams, Elizabeth" userId="409db09f-7db2-4915-a7b5-7afe652a393a" providerId="ADAL" clId="{4921AA5C-8A4E-454A-9D92-550472E9BAEB}" dt="2023-03-16T17:43:38.782" v="8938"/>
          <ac:spMkLst>
            <pc:docMk/>
            <pc:sldMk cId="370791353" sldId="340"/>
            <ac:spMk id="34" creationId="{14354E08-0068-48D7-A8AD-84C7B1CF585D}"/>
          </ac:spMkLst>
        </pc:spChg>
        <pc:grpChg chg="add del">
          <ac:chgData name="Adams, Elizabeth" userId="409db09f-7db2-4915-a7b5-7afe652a393a" providerId="ADAL" clId="{4921AA5C-8A4E-454A-9D92-550472E9BAEB}" dt="2023-03-16T17:43:38.782" v="8938"/>
          <ac:grpSpMkLst>
            <pc:docMk/>
            <pc:sldMk cId="370791353" sldId="340"/>
            <ac:grpSpMk id="36" creationId="{A779F34F-2960-4B81-BA08-445B6F6A0CD7}"/>
          </ac:grpSpMkLst>
        </pc:grpChg>
        <pc:picChg chg="add mod ord">
          <ac:chgData name="Adams, Elizabeth" userId="409db09f-7db2-4915-a7b5-7afe652a393a" providerId="ADAL" clId="{4921AA5C-8A4E-454A-9D92-550472E9BAEB}" dt="2023-03-06T17:27:41.637" v="6601" actId="26606"/>
          <ac:picMkLst>
            <pc:docMk/>
            <pc:sldMk cId="370791353" sldId="340"/>
            <ac:picMk id="3" creationId="{E218B964-D1AA-5231-EA6B-334CA8C5752E}"/>
          </ac:picMkLst>
        </pc:picChg>
        <pc:cxnChg chg="add del">
          <ac:chgData name="Adams, Elizabeth" userId="409db09f-7db2-4915-a7b5-7afe652a393a" providerId="ADAL" clId="{4921AA5C-8A4E-454A-9D92-550472E9BAEB}" dt="2023-03-16T17:43:38.782" v="8938"/>
          <ac:cxnSpMkLst>
            <pc:docMk/>
            <pc:sldMk cId="370791353" sldId="340"/>
            <ac:cxnSpMk id="22" creationId="{8FD48FB1-66D8-4676-B0AA-C139A1DB78D1}"/>
          </ac:cxnSpMkLst>
        </pc:cxnChg>
        <pc:cxnChg chg="add del">
          <ac:chgData name="Adams, Elizabeth" userId="409db09f-7db2-4915-a7b5-7afe652a393a" providerId="ADAL" clId="{4921AA5C-8A4E-454A-9D92-550472E9BAEB}" dt="2023-03-16T17:43:38.782" v="8938"/>
          <ac:cxnSpMkLst>
            <pc:docMk/>
            <pc:sldMk cId="370791353" sldId="340"/>
            <ac:cxnSpMk id="24" creationId="{F033F5AE-6728-4F19-8DED-658E674B31B9}"/>
          </ac:cxnSpMkLst>
        </pc:cxnChg>
        <pc:cxnChg chg="add del">
          <ac:chgData name="Adams, Elizabeth" userId="409db09f-7db2-4915-a7b5-7afe652a393a" providerId="ADAL" clId="{4921AA5C-8A4E-454A-9D92-550472E9BAEB}" dt="2023-03-16T17:43:38.782" v="8938"/>
          <ac:cxnSpMkLst>
            <pc:docMk/>
            <pc:sldMk cId="370791353" sldId="340"/>
            <ac:cxnSpMk id="26" creationId="{82C7D74A-18BA-4709-A808-44E8815C4430}"/>
          </ac:cxnSpMkLst>
        </pc:cxnChg>
        <pc:cxnChg chg="add del">
          <ac:chgData name="Adams, Elizabeth" userId="409db09f-7db2-4915-a7b5-7afe652a393a" providerId="ADAL" clId="{4921AA5C-8A4E-454A-9D92-550472E9BAEB}" dt="2023-03-16T17:43:38.782" v="8938"/>
          <ac:cxnSpMkLst>
            <pc:docMk/>
            <pc:sldMk cId="370791353" sldId="340"/>
            <ac:cxnSpMk id="28" creationId="{B5164A3F-1561-4039-8185-AB0EEB713EA7}"/>
          </ac:cxnSpMkLst>
        </pc:cxnChg>
        <pc:cxnChg chg="add del">
          <ac:chgData name="Adams, Elizabeth" userId="409db09f-7db2-4915-a7b5-7afe652a393a" providerId="ADAL" clId="{4921AA5C-8A4E-454A-9D92-550472E9BAEB}" dt="2023-03-16T17:43:38.782" v="8938"/>
          <ac:cxnSpMkLst>
            <pc:docMk/>
            <pc:sldMk cId="370791353" sldId="340"/>
            <ac:cxnSpMk id="30" creationId="{2A35DB53-42BE-460E-9CA1-1294C98463CB}"/>
          </ac:cxnSpMkLst>
        </pc:cxnChg>
      </pc:sldChg>
      <pc:sldChg chg="addSp delSp modSp new mod modTransition">
        <pc:chgData name="Adams, Elizabeth" userId="409db09f-7db2-4915-a7b5-7afe652a393a" providerId="ADAL" clId="{4921AA5C-8A4E-454A-9D92-550472E9BAEB}" dt="2023-03-16T17:43:38.782" v="8938"/>
        <pc:sldMkLst>
          <pc:docMk/>
          <pc:sldMk cId="2270565222" sldId="341"/>
        </pc:sldMkLst>
        <pc:spChg chg="add mod">
          <ac:chgData name="Adams, Elizabeth" userId="409db09f-7db2-4915-a7b5-7afe652a393a" providerId="ADAL" clId="{4921AA5C-8A4E-454A-9D92-550472E9BAEB}" dt="2023-03-06T18:16:37.384" v="7799" actId="27636"/>
          <ac:spMkLst>
            <pc:docMk/>
            <pc:sldMk cId="2270565222" sldId="341"/>
            <ac:spMk id="2" creationId="{9424CD38-AA9B-91AB-1B8C-17DE5021F79B}"/>
          </ac:spMkLst>
        </pc:spChg>
        <pc:spChg chg="add del mod topLvl">
          <ac:chgData name="Adams, Elizabeth" userId="409db09f-7db2-4915-a7b5-7afe652a393a" providerId="ADAL" clId="{4921AA5C-8A4E-454A-9D92-550472E9BAEB}" dt="2023-03-06T18:15:40.973" v="7782" actId="21"/>
          <ac:spMkLst>
            <pc:docMk/>
            <pc:sldMk cId="2270565222" sldId="341"/>
            <ac:spMk id="4" creationId="{3B3DB055-CD6A-697A-B537-E2B2E3E9EB19}"/>
          </ac:spMkLst>
        </pc:spChg>
        <pc:spChg chg="add del mod topLvl">
          <ac:chgData name="Adams, Elizabeth" userId="409db09f-7db2-4915-a7b5-7afe652a393a" providerId="ADAL" clId="{4921AA5C-8A4E-454A-9D92-550472E9BAEB}" dt="2023-03-06T18:15:37.968" v="7781" actId="21"/>
          <ac:spMkLst>
            <pc:docMk/>
            <pc:sldMk cId="2270565222" sldId="341"/>
            <ac:spMk id="5" creationId="{6A722CB0-C5C0-9F84-5DA4-D6A0E0956CC4}"/>
          </ac:spMkLst>
        </pc:spChg>
        <pc:grpChg chg="add del mod">
          <ac:chgData name="Adams, Elizabeth" userId="409db09f-7db2-4915-a7b5-7afe652a393a" providerId="ADAL" clId="{4921AA5C-8A4E-454A-9D92-550472E9BAEB}" dt="2023-03-06T18:15:37.968" v="7781" actId="21"/>
          <ac:grpSpMkLst>
            <pc:docMk/>
            <pc:sldMk cId="2270565222" sldId="341"/>
            <ac:grpSpMk id="3" creationId="{97DCF569-ADB5-FD16-A1C3-B63B0D737EF0}"/>
          </ac:grpSpMkLst>
        </pc:grpChg>
        <pc:graphicFrameChg chg="add mod modGraphic">
          <ac:chgData name="Adams, Elizabeth" userId="409db09f-7db2-4915-a7b5-7afe652a393a" providerId="ADAL" clId="{4921AA5C-8A4E-454A-9D92-550472E9BAEB}" dt="2023-03-06T18:17:00.966" v="7802" actId="26606"/>
          <ac:graphicFrameMkLst>
            <pc:docMk/>
            <pc:sldMk cId="2270565222" sldId="341"/>
            <ac:graphicFrameMk id="6" creationId="{F2F91116-43B5-052E-E19B-293D189A6873}"/>
          </ac:graphicFrameMkLst>
        </pc:graphicFrameChg>
      </pc:sldChg>
      <pc:sldChg chg="addSp delSp modSp new mod modTransition setBg delDesignElem">
        <pc:chgData name="Adams, Elizabeth" userId="409db09f-7db2-4915-a7b5-7afe652a393a" providerId="ADAL" clId="{4921AA5C-8A4E-454A-9D92-550472E9BAEB}" dt="2023-03-16T17:43:38.782" v="8938"/>
        <pc:sldMkLst>
          <pc:docMk/>
          <pc:sldMk cId="369682845" sldId="342"/>
        </pc:sldMkLst>
        <pc:spChg chg="add del mod">
          <ac:chgData name="Adams, Elizabeth" userId="409db09f-7db2-4915-a7b5-7afe652a393a" providerId="ADAL" clId="{4921AA5C-8A4E-454A-9D92-550472E9BAEB}" dt="2023-03-06T18:17:58.365" v="7806" actId="478"/>
          <ac:spMkLst>
            <pc:docMk/>
            <pc:sldMk cId="369682845" sldId="342"/>
            <ac:spMk id="3" creationId="{7A66E641-E5B2-6202-75CE-95D30001F947}"/>
          </ac:spMkLst>
        </pc:spChg>
        <pc:spChg chg="add mod">
          <ac:chgData name="Adams, Elizabeth" userId="409db09f-7db2-4915-a7b5-7afe652a393a" providerId="ADAL" clId="{4921AA5C-8A4E-454A-9D92-550472E9BAEB}" dt="2023-03-06T18:26:22.305" v="7945" actId="26606"/>
          <ac:spMkLst>
            <pc:docMk/>
            <pc:sldMk cId="369682845" sldId="342"/>
            <ac:spMk id="4" creationId="{7B07B1AE-5103-C074-2E39-8256DBA5D9CA}"/>
          </ac:spMkLst>
        </pc:spChg>
        <pc:spChg chg="add del mod">
          <ac:chgData name="Adams, Elizabeth" userId="409db09f-7db2-4915-a7b5-7afe652a393a" providerId="ADAL" clId="{4921AA5C-8A4E-454A-9D92-550472E9BAEB}" dt="2023-03-06T18:19:00.721" v="7869" actId="21"/>
          <ac:spMkLst>
            <pc:docMk/>
            <pc:sldMk cId="369682845" sldId="342"/>
            <ac:spMk id="5" creationId="{98CAC2BB-5D8E-A0A8-DC3B-1C1A792412C3}"/>
          </ac:spMkLst>
        </pc:spChg>
        <pc:spChg chg="add del mod">
          <ac:chgData name="Adams, Elizabeth" userId="409db09f-7db2-4915-a7b5-7afe652a393a" providerId="ADAL" clId="{4921AA5C-8A4E-454A-9D92-550472E9BAEB}" dt="2023-03-06T18:19:28.708" v="7898" actId="21"/>
          <ac:spMkLst>
            <pc:docMk/>
            <pc:sldMk cId="369682845" sldId="342"/>
            <ac:spMk id="6" creationId="{F922A35F-5771-EA8A-B07F-C4DDDDF4AC7B}"/>
          </ac:spMkLst>
        </pc:spChg>
        <pc:spChg chg="add del">
          <ac:chgData name="Adams, Elizabeth" userId="409db09f-7db2-4915-a7b5-7afe652a393a" providerId="ADAL" clId="{4921AA5C-8A4E-454A-9D92-550472E9BAEB}" dt="2023-03-06T18:26:22.305" v="7945" actId="26606"/>
          <ac:spMkLst>
            <pc:docMk/>
            <pc:sldMk cId="369682845" sldId="342"/>
            <ac:spMk id="19" creationId="{849B35C1-842B-4CB9-90A8-D4D239BC3BC0}"/>
          </ac:spMkLst>
        </pc:spChg>
        <pc:spChg chg="add del">
          <ac:chgData name="Adams, Elizabeth" userId="409db09f-7db2-4915-a7b5-7afe652a393a" providerId="ADAL" clId="{4921AA5C-8A4E-454A-9D92-550472E9BAEB}" dt="2023-03-06T18:26:22.305" v="7945" actId="26606"/>
          <ac:spMkLst>
            <pc:docMk/>
            <pc:sldMk cId="369682845" sldId="342"/>
            <ac:spMk id="21" creationId="{035A481B-C639-4892-B0EF-4D8373A9B06A}"/>
          </ac:spMkLst>
        </pc:spChg>
        <pc:spChg chg="add del">
          <ac:chgData name="Adams, Elizabeth" userId="409db09f-7db2-4915-a7b5-7afe652a393a" providerId="ADAL" clId="{4921AA5C-8A4E-454A-9D92-550472E9BAEB}" dt="2023-03-16T17:43:38.782" v="8938"/>
          <ac:spMkLst>
            <pc:docMk/>
            <pc:sldMk cId="369682845" sldId="342"/>
            <ac:spMk id="43" creationId="{313BE87B-D7FD-4BF3-A7BC-511F522528C2}"/>
          </ac:spMkLst>
        </pc:spChg>
        <pc:spChg chg="add del">
          <ac:chgData name="Adams, Elizabeth" userId="409db09f-7db2-4915-a7b5-7afe652a393a" providerId="ADAL" clId="{4921AA5C-8A4E-454A-9D92-550472E9BAEB}" dt="2023-03-16T17:43:38.782" v="8938"/>
          <ac:spMkLst>
            <pc:docMk/>
            <pc:sldMk cId="369682845" sldId="342"/>
            <ac:spMk id="45" creationId="{035A481B-C639-4892-B0EF-4D8373A9B06A}"/>
          </ac:spMkLst>
        </pc:spChg>
        <pc:spChg chg="add del">
          <ac:chgData name="Adams, Elizabeth" userId="409db09f-7db2-4915-a7b5-7afe652a393a" providerId="ADAL" clId="{4921AA5C-8A4E-454A-9D92-550472E9BAEB}" dt="2023-03-16T17:43:38.782" v="8938"/>
          <ac:spMkLst>
            <pc:docMk/>
            <pc:sldMk cId="369682845" sldId="342"/>
            <ac:spMk id="47" creationId="{052BD58B-6284-459E-9FF4-A97F3A569074}"/>
          </ac:spMkLst>
        </pc:spChg>
        <pc:grpChg chg="add del">
          <ac:chgData name="Adams, Elizabeth" userId="409db09f-7db2-4915-a7b5-7afe652a393a" providerId="ADAL" clId="{4921AA5C-8A4E-454A-9D92-550472E9BAEB}" dt="2023-03-06T18:26:22.305" v="7945" actId="26606"/>
          <ac:grpSpMkLst>
            <pc:docMk/>
            <pc:sldMk cId="369682845" sldId="342"/>
            <ac:grpSpMk id="23" creationId="{7355D715-B530-4E6F-BBD5-E2F415F822ED}"/>
          </ac:grpSpMkLst>
        </pc:grpChg>
        <pc:grpChg chg="add del">
          <ac:chgData name="Adams, Elizabeth" userId="409db09f-7db2-4915-a7b5-7afe652a393a" providerId="ADAL" clId="{4921AA5C-8A4E-454A-9D92-550472E9BAEB}" dt="2023-03-16T17:43:38.782" v="8938"/>
          <ac:grpSpMkLst>
            <pc:docMk/>
            <pc:sldMk cId="369682845" sldId="342"/>
            <ac:grpSpMk id="49" creationId="{AE589C21-CEDE-4D90-AC85-6E43B68D1316}"/>
          </ac:grpSpMkLst>
        </pc:grpChg>
        <pc:cxnChg chg="add del">
          <ac:chgData name="Adams, Elizabeth" userId="409db09f-7db2-4915-a7b5-7afe652a393a" providerId="ADAL" clId="{4921AA5C-8A4E-454A-9D92-550472E9BAEB}" dt="2023-03-06T18:26:22.305" v="7945" actId="26606"/>
          <ac:cxnSpMkLst>
            <pc:docMk/>
            <pc:sldMk cId="369682845" sldId="342"/>
            <ac:cxnSpMk id="9" creationId="{FEB90296-CFE0-401D-9CA3-32966EC4F01D}"/>
          </ac:cxnSpMkLst>
        </pc:cxnChg>
        <pc:cxnChg chg="add del">
          <ac:chgData name="Adams, Elizabeth" userId="409db09f-7db2-4915-a7b5-7afe652a393a" providerId="ADAL" clId="{4921AA5C-8A4E-454A-9D92-550472E9BAEB}" dt="2023-03-06T18:26:22.305" v="7945" actId="26606"/>
          <ac:cxnSpMkLst>
            <pc:docMk/>
            <pc:sldMk cId="369682845" sldId="342"/>
            <ac:cxnSpMk id="11" creationId="{08C9B4EE-7611-4ED9-B356-7BDD377C39B0}"/>
          </ac:cxnSpMkLst>
        </pc:cxnChg>
        <pc:cxnChg chg="add del">
          <ac:chgData name="Adams, Elizabeth" userId="409db09f-7db2-4915-a7b5-7afe652a393a" providerId="ADAL" clId="{4921AA5C-8A4E-454A-9D92-550472E9BAEB}" dt="2023-03-06T18:26:22.305" v="7945" actId="26606"/>
          <ac:cxnSpMkLst>
            <pc:docMk/>
            <pc:sldMk cId="369682845" sldId="342"/>
            <ac:cxnSpMk id="13" creationId="{4A4F266A-F2F7-47CD-8BBC-E3777E982FD2}"/>
          </ac:cxnSpMkLst>
        </pc:cxnChg>
        <pc:cxnChg chg="add del">
          <ac:chgData name="Adams, Elizabeth" userId="409db09f-7db2-4915-a7b5-7afe652a393a" providerId="ADAL" clId="{4921AA5C-8A4E-454A-9D92-550472E9BAEB}" dt="2023-03-06T18:26:22.305" v="7945" actId="26606"/>
          <ac:cxnSpMkLst>
            <pc:docMk/>
            <pc:sldMk cId="369682845" sldId="342"/>
            <ac:cxnSpMk id="15" creationId="{20D69C80-8919-4A32-B897-F2A21F940574}"/>
          </ac:cxnSpMkLst>
        </pc:cxnChg>
        <pc:cxnChg chg="add del">
          <ac:chgData name="Adams, Elizabeth" userId="409db09f-7db2-4915-a7b5-7afe652a393a" providerId="ADAL" clId="{4921AA5C-8A4E-454A-9D92-550472E9BAEB}" dt="2023-03-06T18:26:22.305" v="7945" actId="26606"/>
          <ac:cxnSpMkLst>
            <pc:docMk/>
            <pc:sldMk cId="369682845" sldId="342"/>
            <ac:cxnSpMk id="17" creationId="{F427B072-CC5B-481B-9719-8CD4C54444BE}"/>
          </ac:cxnSpMkLst>
        </pc:cxnChg>
        <pc:cxnChg chg="add del">
          <ac:chgData name="Adams, Elizabeth" userId="409db09f-7db2-4915-a7b5-7afe652a393a" providerId="ADAL" clId="{4921AA5C-8A4E-454A-9D92-550472E9BAEB}" dt="2023-03-16T17:43:38.782" v="8938"/>
          <ac:cxnSpMkLst>
            <pc:docMk/>
            <pc:sldMk cId="369682845" sldId="342"/>
            <ac:cxnSpMk id="33" creationId="{FEB90296-CFE0-401D-9CA3-32966EC4F01D}"/>
          </ac:cxnSpMkLst>
        </pc:cxnChg>
        <pc:cxnChg chg="add del">
          <ac:chgData name="Adams, Elizabeth" userId="409db09f-7db2-4915-a7b5-7afe652a393a" providerId="ADAL" clId="{4921AA5C-8A4E-454A-9D92-550472E9BAEB}" dt="2023-03-16T17:43:38.782" v="8938"/>
          <ac:cxnSpMkLst>
            <pc:docMk/>
            <pc:sldMk cId="369682845" sldId="342"/>
            <ac:cxnSpMk id="35" creationId="{08C9B4EE-7611-4ED9-B356-7BDD377C39B0}"/>
          </ac:cxnSpMkLst>
        </pc:cxnChg>
        <pc:cxnChg chg="add del">
          <ac:chgData name="Adams, Elizabeth" userId="409db09f-7db2-4915-a7b5-7afe652a393a" providerId="ADAL" clId="{4921AA5C-8A4E-454A-9D92-550472E9BAEB}" dt="2023-03-16T17:43:38.782" v="8938"/>
          <ac:cxnSpMkLst>
            <pc:docMk/>
            <pc:sldMk cId="369682845" sldId="342"/>
            <ac:cxnSpMk id="37" creationId="{4A4F266A-F2F7-47CD-8BBC-E3777E982FD2}"/>
          </ac:cxnSpMkLst>
        </pc:cxnChg>
        <pc:cxnChg chg="add del">
          <ac:chgData name="Adams, Elizabeth" userId="409db09f-7db2-4915-a7b5-7afe652a393a" providerId="ADAL" clId="{4921AA5C-8A4E-454A-9D92-550472E9BAEB}" dt="2023-03-16T17:43:38.782" v="8938"/>
          <ac:cxnSpMkLst>
            <pc:docMk/>
            <pc:sldMk cId="369682845" sldId="342"/>
            <ac:cxnSpMk id="39" creationId="{20D69C80-8919-4A32-B897-F2A21F940574}"/>
          </ac:cxnSpMkLst>
        </pc:cxnChg>
        <pc:cxnChg chg="add del">
          <ac:chgData name="Adams, Elizabeth" userId="409db09f-7db2-4915-a7b5-7afe652a393a" providerId="ADAL" clId="{4921AA5C-8A4E-454A-9D92-550472E9BAEB}" dt="2023-03-16T17:43:38.782" v="8938"/>
          <ac:cxnSpMkLst>
            <pc:docMk/>
            <pc:sldMk cId="369682845" sldId="342"/>
            <ac:cxnSpMk id="41" creationId="{F427B072-CC5B-481B-9719-8CD4C54444BE}"/>
          </ac:cxnSpMkLst>
        </pc:cxnChg>
      </pc:sldChg>
      <pc:sldChg chg="addSp delSp modSp new mod modTransition setBg delDesignElem">
        <pc:chgData name="Adams, Elizabeth" userId="409db09f-7db2-4915-a7b5-7afe652a393a" providerId="ADAL" clId="{4921AA5C-8A4E-454A-9D92-550472E9BAEB}" dt="2023-03-16T17:43:38.782" v="8938"/>
        <pc:sldMkLst>
          <pc:docMk/>
          <pc:sldMk cId="1042293894" sldId="343"/>
        </pc:sldMkLst>
        <pc:spChg chg="add mod">
          <ac:chgData name="Adams, Elizabeth" userId="409db09f-7db2-4915-a7b5-7afe652a393a" providerId="ADAL" clId="{4921AA5C-8A4E-454A-9D92-550472E9BAEB}" dt="2023-03-06T18:32:17.215" v="8201" actId="26606"/>
          <ac:spMkLst>
            <pc:docMk/>
            <pc:sldMk cId="1042293894" sldId="343"/>
            <ac:spMk id="2" creationId="{2C5699B2-03DF-FBF1-4FA8-7872C787F4C1}"/>
          </ac:spMkLst>
        </pc:spChg>
        <pc:spChg chg="add del mod">
          <ac:chgData name="Adams, Elizabeth" userId="409db09f-7db2-4915-a7b5-7afe652a393a" providerId="ADAL" clId="{4921AA5C-8A4E-454A-9D92-550472E9BAEB}" dt="2023-03-06T18:32:17.215" v="8201" actId="26606"/>
          <ac:spMkLst>
            <pc:docMk/>
            <pc:sldMk cId="1042293894" sldId="343"/>
            <ac:spMk id="3" creationId="{1EB03351-192A-DF29-7945-3FD80847D6C7}"/>
          </ac:spMkLst>
        </pc:spChg>
        <pc:grpChg chg="add del">
          <ac:chgData name="Adams, Elizabeth" userId="409db09f-7db2-4915-a7b5-7afe652a393a" providerId="ADAL" clId="{4921AA5C-8A4E-454A-9D92-550472E9BAEB}" dt="2023-03-06T18:32:42.015" v="8204" actId="26606"/>
          <ac:grpSpMkLst>
            <pc:docMk/>
            <pc:sldMk cId="1042293894" sldId="343"/>
            <ac:grpSpMk id="9" creationId="{B455B88A-C127-47B3-B317-724BD4EAAD0E}"/>
          </ac:grpSpMkLst>
        </pc:grpChg>
        <pc:grpChg chg="add del">
          <ac:chgData name="Adams, Elizabeth" userId="409db09f-7db2-4915-a7b5-7afe652a393a" providerId="ADAL" clId="{4921AA5C-8A4E-454A-9D92-550472E9BAEB}" dt="2023-03-16T17:43:38.782" v="8938"/>
          <ac:grpSpMkLst>
            <pc:docMk/>
            <pc:sldMk cId="1042293894" sldId="343"/>
            <ac:grpSpMk id="19" creationId="{B455B88A-C127-47B3-B317-724BD4EAAD0E}"/>
          </ac:grpSpMkLst>
        </pc:grpChg>
        <pc:graphicFrameChg chg="add mod modGraphic">
          <ac:chgData name="Adams, Elizabeth" userId="409db09f-7db2-4915-a7b5-7afe652a393a" providerId="ADAL" clId="{4921AA5C-8A4E-454A-9D92-550472E9BAEB}" dt="2023-03-06T18:32:42.015" v="8204" actId="26606"/>
          <ac:graphicFrameMkLst>
            <pc:docMk/>
            <pc:sldMk cId="1042293894" sldId="343"/>
            <ac:graphicFrameMk id="5" creationId="{79F20907-F248-8604-8554-6E9D1D243C61}"/>
          </ac:graphicFrameMkLst>
        </pc:graphicFrameChg>
      </pc:sldChg>
      <pc:sldChg chg="addSp delSp modSp new mod modTransition setBg delDesignElem">
        <pc:chgData name="Adams, Elizabeth" userId="409db09f-7db2-4915-a7b5-7afe652a393a" providerId="ADAL" clId="{4921AA5C-8A4E-454A-9D92-550472E9BAEB}" dt="2023-03-16T17:43:38.782" v="8938"/>
        <pc:sldMkLst>
          <pc:docMk/>
          <pc:sldMk cId="1901754062" sldId="344"/>
        </pc:sldMkLst>
        <pc:spChg chg="add mod">
          <ac:chgData name="Adams, Elizabeth" userId="409db09f-7db2-4915-a7b5-7afe652a393a" providerId="ADAL" clId="{4921AA5C-8A4E-454A-9D92-550472E9BAEB}" dt="2023-03-06T18:40:13.249" v="8281" actId="207"/>
          <ac:spMkLst>
            <pc:docMk/>
            <pc:sldMk cId="1901754062" sldId="344"/>
            <ac:spMk id="2" creationId="{E9B84912-9CA4-A99F-521D-44A3E4774FFA}"/>
          </ac:spMkLst>
        </pc:spChg>
        <pc:spChg chg="add del">
          <ac:chgData name="Adams, Elizabeth" userId="409db09f-7db2-4915-a7b5-7afe652a393a" providerId="ADAL" clId="{4921AA5C-8A4E-454A-9D92-550472E9BAEB}" dt="2023-03-16T17:43:38.782" v="8938"/>
          <ac:spMkLst>
            <pc:docMk/>
            <pc:sldMk cId="1901754062" sldId="344"/>
            <ac:spMk id="18" creationId="{ED2D7C63-562A-41C7-892E-0C73F5D59870}"/>
          </ac:spMkLst>
        </pc:spChg>
        <pc:grpChg chg="add del">
          <ac:chgData name="Adams, Elizabeth" userId="409db09f-7db2-4915-a7b5-7afe652a393a" providerId="ADAL" clId="{4921AA5C-8A4E-454A-9D92-550472E9BAEB}" dt="2023-03-16T17:43:38.782" v="8938"/>
          <ac:grpSpMkLst>
            <pc:docMk/>
            <pc:sldMk cId="1901754062" sldId="344"/>
            <ac:grpSpMk id="20" creationId="{6DF25E23-BE15-4E36-A700-59F0CE8C54A8}"/>
          </ac:grpSpMkLst>
        </pc:grpChg>
        <pc:picChg chg="add mod">
          <ac:chgData name="Adams, Elizabeth" userId="409db09f-7db2-4915-a7b5-7afe652a393a" providerId="ADAL" clId="{4921AA5C-8A4E-454A-9D92-550472E9BAEB}" dt="2023-03-06T18:40:03.815" v="8280" actId="26606"/>
          <ac:picMkLst>
            <pc:docMk/>
            <pc:sldMk cId="1901754062" sldId="344"/>
            <ac:picMk id="3" creationId="{6E21B89B-D224-3719-8819-D33DC358447B}"/>
          </ac:picMkLst>
        </pc:picChg>
        <pc:cxnChg chg="add del">
          <ac:chgData name="Adams, Elizabeth" userId="409db09f-7db2-4915-a7b5-7afe652a393a" providerId="ADAL" clId="{4921AA5C-8A4E-454A-9D92-550472E9BAEB}" dt="2023-03-16T17:43:38.782" v="8938"/>
          <ac:cxnSpMkLst>
            <pc:docMk/>
            <pc:sldMk cId="1901754062" sldId="344"/>
            <ac:cxnSpMk id="8" creationId="{8FD48FB1-66D8-4676-B0AA-C139A1DB78D1}"/>
          </ac:cxnSpMkLst>
        </pc:cxnChg>
        <pc:cxnChg chg="add del">
          <ac:chgData name="Adams, Elizabeth" userId="409db09f-7db2-4915-a7b5-7afe652a393a" providerId="ADAL" clId="{4921AA5C-8A4E-454A-9D92-550472E9BAEB}" dt="2023-03-16T17:43:38.782" v="8938"/>
          <ac:cxnSpMkLst>
            <pc:docMk/>
            <pc:sldMk cId="1901754062" sldId="344"/>
            <ac:cxnSpMk id="10" creationId="{F033F5AE-6728-4F19-8DED-658E674B31B9}"/>
          </ac:cxnSpMkLst>
        </pc:cxnChg>
        <pc:cxnChg chg="add del">
          <ac:chgData name="Adams, Elizabeth" userId="409db09f-7db2-4915-a7b5-7afe652a393a" providerId="ADAL" clId="{4921AA5C-8A4E-454A-9D92-550472E9BAEB}" dt="2023-03-16T17:43:38.782" v="8938"/>
          <ac:cxnSpMkLst>
            <pc:docMk/>
            <pc:sldMk cId="1901754062" sldId="344"/>
            <ac:cxnSpMk id="12" creationId="{82C7D74A-18BA-4709-A808-44E8815C4430}"/>
          </ac:cxnSpMkLst>
        </pc:cxnChg>
        <pc:cxnChg chg="add del">
          <ac:chgData name="Adams, Elizabeth" userId="409db09f-7db2-4915-a7b5-7afe652a393a" providerId="ADAL" clId="{4921AA5C-8A4E-454A-9D92-550472E9BAEB}" dt="2023-03-16T17:43:38.782" v="8938"/>
          <ac:cxnSpMkLst>
            <pc:docMk/>
            <pc:sldMk cId="1901754062" sldId="344"/>
            <ac:cxnSpMk id="14" creationId="{B5164A3F-1561-4039-8185-AB0EEB713EA7}"/>
          </ac:cxnSpMkLst>
        </pc:cxnChg>
        <pc:cxnChg chg="add del">
          <ac:chgData name="Adams, Elizabeth" userId="409db09f-7db2-4915-a7b5-7afe652a393a" providerId="ADAL" clId="{4921AA5C-8A4E-454A-9D92-550472E9BAEB}" dt="2023-03-16T17:43:38.782" v="8938"/>
          <ac:cxnSpMkLst>
            <pc:docMk/>
            <pc:sldMk cId="1901754062" sldId="344"/>
            <ac:cxnSpMk id="16" creationId="{2A35DB53-42BE-460E-9CA1-1294C98463CB}"/>
          </ac:cxnSpMkLst>
        </pc:cxnChg>
      </pc:sldChg>
      <pc:sldChg chg="new del">
        <pc:chgData name="Adams, Elizabeth" userId="409db09f-7db2-4915-a7b5-7afe652a393a" providerId="ADAL" clId="{4921AA5C-8A4E-454A-9D92-550472E9BAEB}" dt="2023-03-06T18:47:13.698" v="8569" actId="2696"/>
        <pc:sldMkLst>
          <pc:docMk/>
          <pc:sldMk cId="977901343" sldId="345"/>
        </pc:sldMkLst>
      </pc:sldChg>
      <pc:sldChg chg="addSp modSp new mod modTransition">
        <pc:chgData name="Adams, Elizabeth" userId="409db09f-7db2-4915-a7b5-7afe652a393a" providerId="ADAL" clId="{4921AA5C-8A4E-454A-9D92-550472E9BAEB}" dt="2023-03-16T17:43:38.782" v="8938"/>
        <pc:sldMkLst>
          <pc:docMk/>
          <pc:sldMk cId="1728577995" sldId="346"/>
        </pc:sldMkLst>
        <pc:spChg chg="add mod">
          <ac:chgData name="Adams, Elizabeth" userId="409db09f-7db2-4915-a7b5-7afe652a393a" providerId="ADAL" clId="{4921AA5C-8A4E-454A-9D92-550472E9BAEB}" dt="2023-03-06T18:47:29.738" v="8571" actId="1076"/>
          <ac:spMkLst>
            <pc:docMk/>
            <pc:sldMk cId="1728577995" sldId="346"/>
            <ac:spMk id="3" creationId="{221564D2-84E0-1FA4-C568-62CB40B13648}"/>
          </ac:spMkLst>
        </pc:spChg>
        <pc:graphicFrameChg chg="add mod">
          <ac:chgData name="Adams, Elizabeth" userId="409db09f-7db2-4915-a7b5-7afe652a393a" providerId="ADAL" clId="{4921AA5C-8A4E-454A-9D92-550472E9BAEB}" dt="2023-03-06T18:46:20.571" v="8527"/>
          <ac:graphicFrameMkLst>
            <pc:docMk/>
            <pc:sldMk cId="1728577995" sldId="346"/>
            <ac:graphicFrameMk id="2" creationId="{DE34CE5F-B615-5E42-F932-5078A18F7BC2}"/>
          </ac:graphicFrameMkLst>
        </pc:graphicFrameChg>
      </pc:sldChg>
      <pc:sldChg chg="addSp modSp new mod modTransition">
        <pc:chgData name="Adams, Elizabeth" userId="409db09f-7db2-4915-a7b5-7afe652a393a" providerId="ADAL" clId="{4921AA5C-8A4E-454A-9D92-550472E9BAEB}" dt="2023-03-16T17:44:33.840" v="8940" actId="208"/>
        <pc:sldMkLst>
          <pc:docMk/>
          <pc:sldMk cId="2011234631" sldId="347"/>
        </pc:sldMkLst>
        <pc:spChg chg="add mod">
          <ac:chgData name="Adams, Elizabeth" userId="409db09f-7db2-4915-a7b5-7afe652a393a" providerId="ADAL" clId="{4921AA5C-8A4E-454A-9D92-550472E9BAEB}" dt="2023-03-16T17:44:33.840" v="8940" actId="208"/>
          <ac:spMkLst>
            <pc:docMk/>
            <pc:sldMk cId="2011234631" sldId="347"/>
            <ac:spMk id="2" creationId="{649EA439-F97C-B8D5-F0D1-E4400D3570EC}"/>
          </ac:spMkLst>
        </pc:spChg>
      </pc:sldChg>
      <pc:sldChg chg="addSp delSp modSp new mod ord">
        <pc:chgData name="Adams, Elizabeth" userId="409db09f-7db2-4915-a7b5-7afe652a393a" providerId="ADAL" clId="{4921AA5C-8A4E-454A-9D92-550472E9BAEB}" dt="2023-04-03T13:21:18.224" v="9079" actId="20577"/>
        <pc:sldMkLst>
          <pc:docMk/>
          <pc:sldMk cId="1241582945" sldId="348"/>
        </pc:sldMkLst>
        <pc:spChg chg="add del">
          <ac:chgData name="Adams, Elizabeth" userId="409db09f-7db2-4915-a7b5-7afe652a393a" providerId="ADAL" clId="{4921AA5C-8A4E-454A-9D92-550472E9BAEB}" dt="2023-04-03T13:18:18.962" v="9006" actId="22"/>
          <ac:spMkLst>
            <pc:docMk/>
            <pc:sldMk cId="1241582945" sldId="348"/>
            <ac:spMk id="3" creationId="{B4F620C3-C8D0-D508-2455-54249A079897}"/>
          </ac:spMkLst>
        </pc:spChg>
        <pc:spChg chg="add mod">
          <ac:chgData name="Adams, Elizabeth" userId="409db09f-7db2-4915-a7b5-7afe652a393a" providerId="ADAL" clId="{4921AA5C-8A4E-454A-9D92-550472E9BAEB}" dt="2023-04-03T13:21:18.224" v="9079" actId="20577"/>
          <ac:spMkLst>
            <pc:docMk/>
            <pc:sldMk cId="1241582945" sldId="348"/>
            <ac:spMk id="5" creationId="{923F090F-342F-5371-C158-9820C39FB291}"/>
          </ac:spMkLst>
        </pc:spChg>
      </pc:sldChg>
      <pc:sldChg chg="addSp modSp new mod">
        <pc:chgData name="Adams, Elizabeth" userId="409db09f-7db2-4915-a7b5-7afe652a393a" providerId="ADAL" clId="{4921AA5C-8A4E-454A-9D92-550472E9BAEB}" dt="2023-04-03T13:21:37.704" v="9084" actId="20577"/>
        <pc:sldMkLst>
          <pc:docMk/>
          <pc:sldMk cId="1062049324" sldId="349"/>
        </pc:sldMkLst>
        <pc:spChg chg="add mod">
          <ac:chgData name="Adams, Elizabeth" userId="409db09f-7db2-4915-a7b5-7afe652a393a" providerId="ADAL" clId="{4921AA5C-8A4E-454A-9D92-550472E9BAEB}" dt="2023-04-03T13:21:37.704" v="9084" actId="20577"/>
          <ac:spMkLst>
            <pc:docMk/>
            <pc:sldMk cId="1062049324" sldId="349"/>
            <ac:spMk id="3" creationId="{A07C9C48-BE11-A754-6D29-5F9ABD5857E0}"/>
          </ac:spMkLst>
        </pc:spChg>
      </pc:sldChg>
    </pc:docChg>
  </pc:docChgLst>
  <pc:docChgLst>
    <pc:chgData name="Adams, Elizabeth" userId="409db09f-7db2-4915-a7b5-7afe652a393a" providerId="ADAL" clId="{A82DDE23-D411-4E1D-8984-BFD8809426C2}"/>
    <pc:docChg chg="undo custSel addSld modSld">
      <pc:chgData name="Adams, Elizabeth" userId="409db09f-7db2-4915-a7b5-7afe652a393a" providerId="ADAL" clId="{A82DDE23-D411-4E1D-8984-BFD8809426C2}" dt="2023-05-17T11:55:49.814" v="2786" actId="20577"/>
      <pc:docMkLst>
        <pc:docMk/>
      </pc:docMkLst>
      <pc:sldChg chg="modSp mod">
        <pc:chgData name="Adams, Elizabeth" userId="409db09f-7db2-4915-a7b5-7afe652a393a" providerId="ADAL" clId="{A82DDE23-D411-4E1D-8984-BFD8809426C2}" dt="2023-05-16T14:52:21.963" v="1238" actId="1076"/>
        <pc:sldMkLst>
          <pc:docMk/>
          <pc:sldMk cId="1614235430" sldId="280"/>
        </pc:sldMkLst>
        <pc:spChg chg="mod">
          <ac:chgData name="Adams, Elizabeth" userId="409db09f-7db2-4915-a7b5-7afe652a393a" providerId="ADAL" clId="{A82DDE23-D411-4E1D-8984-BFD8809426C2}" dt="2023-05-16T14:52:21.963" v="1238" actId="1076"/>
          <ac:spMkLst>
            <pc:docMk/>
            <pc:sldMk cId="1614235430" sldId="280"/>
            <ac:spMk id="2" creationId="{017C3436-52A6-44E8-8584-8A0D5D4AE214}"/>
          </ac:spMkLst>
        </pc:spChg>
        <pc:graphicFrameChg chg="mod">
          <ac:chgData name="Adams, Elizabeth" userId="409db09f-7db2-4915-a7b5-7afe652a393a" providerId="ADAL" clId="{A82DDE23-D411-4E1D-8984-BFD8809426C2}" dt="2023-05-16T14:52:13.326" v="1237" actId="20577"/>
          <ac:graphicFrameMkLst>
            <pc:docMk/>
            <pc:sldMk cId="1614235430" sldId="280"/>
            <ac:graphicFrameMk id="5" creationId="{4150C8C4-6C9D-A1BA-2017-80A5823DFAD6}"/>
          </ac:graphicFrameMkLst>
        </pc:graphicFrameChg>
      </pc:sldChg>
      <pc:sldChg chg="addSp delSp modSp new mod setBg setClrOvrMap">
        <pc:chgData name="Adams, Elizabeth" userId="409db09f-7db2-4915-a7b5-7afe652a393a" providerId="ADAL" clId="{A82DDE23-D411-4E1D-8984-BFD8809426C2}" dt="2023-05-12T13:48:20.445" v="841" actId="14100"/>
        <pc:sldMkLst>
          <pc:docMk/>
          <pc:sldMk cId="2625362626" sldId="350"/>
        </pc:sldMkLst>
        <pc:spChg chg="add del mod">
          <ac:chgData name="Adams, Elizabeth" userId="409db09f-7db2-4915-a7b5-7afe652a393a" providerId="ADAL" clId="{A82DDE23-D411-4E1D-8984-BFD8809426C2}" dt="2023-05-01T12:29:14.057" v="773" actId="26606"/>
          <ac:spMkLst>
            <pc:docMk/>
            <pc:sldMk cId="2625362626" sldId="350"/>
            <ac:spMk id="2" creationId="{5221696E-3632-A660-F476-52943BE452AA}"/>
          </ac:spMkLst>
        </pc:spChg>
        <pc:spChg chg="add del mod">
          <ac:chgData name="Adams, Elizabeth" userId="409db09f-7db2-4915-a7b5-7afe652a393a" providerId="ADAL" clId="{A82DDE23-D411-4E1D-8984-BFD8809426C2}" dt="2023-05-01T12:21:46.220" v="151"/>
          <ac:spMkLst>
            <pc:docMk/>
            <pc:sldMk cId="2625362626" sldId="350"/>
            <ac:spMk id="3" creationId="{BF2EFE44-16FE-F9CB-B03A-099BF5D31782}"/>
          </ac:spMkLst>
        </pc:spChg>
        <pc:spChg chg="add mod">
          <ac:chgData name="Adams, Elizabeth" userId="409db09f-7db2-4915-a7b5-7afe652a393a" providerId="ADAL" clId="{A82DDE23-D411-4E1D-8984-BFD8809426C2}" dt="2023-05-01T12:30:39.172" v="840" actId="122"/>
          <ac:spMkLst>
            <pc:docMk/>
            <pc:sldMk cId="2625362626" sldId="350"/>
            <ac:spMk id="5" creationId="{6F43BE59-EC7C-9038-709E-9FCB0ECCE55D}"/>
          </ac:spMkLst>
        </pc:spChg>
        <pc:spChg chg="add del">
          <ac:chgData name="Adams, Elizabeth" userId="409db09f-7db2-4915-a7b5-7afe652a393a" providerId="ADAL" clId="{A82DDE23-D411-4E1D-8984-BFD8809426C2}" dt="2023-05-01T12:28:44.073" v="768" actId="26606"/>
          <ac:spMkLst>
            <pc:docMk/>
            <pc:sldMk cId="2625362626" sldId="350"/>
            <ac:spMk id="15" creationId="{44C5530E-85F5-4469-A5C9-54B113C11236}"/>
          </ac:spMkLst>
        </pc:spChg>
        <pc:spChg chg="add del">
          <ac:chgData name="Adams, Elizabeth" userId="409db09f-7db2-4915-a7b5-7afe652a393a" providerId="ADAL" clId="{A82DDE23-D411-4E1D-8984-BFD8809426C2}" dt="2023-05-01T12:28:44.073" v="768" actId="26606"/>
          <ac:spMkLst>
            <pc:docMk/>
            <pc:sldMk cId="2625362626" sldId="350"/>
            <ac:spMk id="17" creationId="{A9CEB52D-0D40-45E3-94F9-CDB2083A9351}"/>
          </ac:spMkLst>
        </pc:spChg>
        <pc:spChg chg="add del">
          <ac:chgData name="Adams, Elizabeth" userId="409db09f-7db2-4915-a7b5-7afe652a393a" providerId="ADAL" clId="{A82DDE23-D411-4E1D-8984-BFD8809426C2}" dt="2023-05-01T12:28:54.534" v="770" actId="26606"/>
          <ac:spMkLst>
            <pc:docMk/>
            <pc:sldMk cId="2625362626" sldId="350"/>
            <ac:spMk id="27" creationId="{44C5530E-85F5-4469-A5C9-54B113C11236}"/>
          </ac:spMkLst>
        </pc:spChg>
        <pc:spChg chg="add del">
          <ac:chgData name="Adams, Elizabeth" userId="409db09f-7db2-4915-a7b5-7afe652a393a" providerId="ADAL" clId="{A82DDE23-D411-4E1D-8984-BFD8809426C2}" dt="2023-05-01T12:28:54.534" v="770" actId="26606"/>
          <ac:spMkLst>
            <pc:docMk/>
            <pc:sldMk cId="2625362626" sldId="350"/>
            <ac:spMk id="28" creationId="{A9CEB52D-0D40-45E3-94F9-CDB2083A9351}"/>
          </ac:spMkLst>
        </pc:spChg>
        <pc:spChg chg="add">
          <ac:chgData name="Adams, Elizabeth" userId="409db09f-7db2-4915-a7b5-7afe652a393a" providerId="ADAL" clId="{A82DDE23-D411-4E1D-8984-BFD8809426C2}" dt="2023-05-01T12:29:14.057" v="773" actId="26606"/>
          <ac:spMkLst>
            <pc:docMk/>
            <pc:sldMk cId="2625362626" sldId="350"/>
            <ac:spMk id="35" creationId="{44C5530E-85F5-4469-A5C9-54B113C11236}"/>
          </ac:spMkLst>
        </pc:spChg>
        <pc:spChg chg="add">
          <ac:chgData name="Adams, Elizabeth" userId="409db09f-7db2-4915-a7b5-7afe652a393a" providerId="ADAL" clId="{A82DDE23-D411-4E1D-8984-BFD8809426C2}" dt="2023-05-01T12:29:14.057" v="773" actId="26606"/>
          <ac:spMkLst>
            <pc:docMk/>
            <pc:sldMk cId="2625362626" sldId="350"/>
            <ac:spMk id="36" creationId="{A9CEB52D-0D40-45E3-94F9-CDB2083A9351}"/>
          </ac:spMkLst>
        </pc:spChg>
        <pc:grpChg chg="add del">
          <ac:chgData name="Adams, Elizabeth" userId="409db09f-7db2-4915-a7b5-7afe652a393a" providerId="ADAL" clId="{A82DDE23-D411-4E1D-8984-BFD8809426C2}" dt="2023-05-01T12:28:44.073" v="768" actId="26606"/>
          <ac:grpSpMkLst>
            <pc:docMk/>
            <pc:sldMk cId="2625362626" sldId="350"/>
            <ac:grpSpMk id="8" creationId="{B455B88A-C127-47B3-B317-724BD4EAAD0E}"/>
          </ac:grpSpMkLst>
        </pc:grpChg>
        <pc:grpChg chg="add del">
          <ac:chgData name="Adams, Elizabeth" userId="409db09f-7db2-4915-a7b5-7afe652a393a" providerId="ADAL" clId="{A82DDE23-D411-4E1D-8984-BFD8809426C2}" dt="2023-05-01T12:28:44.073" v="768" actId="26606"/>
          <ac:grpSpMkLst>
            <pc:docMk/>
            <pc:sldMk cId="2625362626" sldId="350"/>
            <ac:grpSpMk id="19" creationId="{0F7EB202-DE79-4E39-BCF0-D9855DA1738F}"/>
          </ac:grpSpMkLst>
        </pc:grpChg>
        <pc:grpChg chg="add del">
          <ac:chgData name="Adams, Elizabeth" userId="409db09f-7db2-4915-a7b5-7afe652a393a" providerId="ADAL" clId="{A82DDE23-D411-4E1D-8984-BFD8809426C2}" dt="2023-05-01T12:28:54.534" v="770" actId="26606"/>
          <ac:grpSpMkLst>
            <pc:docMk/>
            <pc:sldMk cId="2625362626" sldId="350"/>
            <ac:grpSpMk id="26" creationId="{B455B88A-C127-47B3-B317-724BD4EAAD0E}"/>
          </ac:grpSpMkLst>
        </pc:grpChg>
        <pc:grpChg chg="add del">
          <ac:chgData name="Adams, Elizabeth" userId="409db09f-7db2-4915-a7b5-7afe652a393a" providerId="ADAL" clId="{A82DDE23-D411-4E1D-8984-BFD8809426C2}" dt="2023-05-01T12:28:54.534" v="770" actId="26606"/>
          <ac:grpSpMkLst>
            <pc:docMk/>
            <pc:sldMk cId="2625362626" sldId="350"/>
            <ac:grpSpMk id="29" creationId="{0F7EB202-DE79-4E39-BCF0-D9855DA1738F}"/>
          </ac:grpSpMkLst>
        </pc:grpChg>
        <pc:grpChg chg="add">
          <ac:chgData name="Adams, Elizabeth" userId="409db09f-7db2-4915-a7b5-7afe652a393a" providerId="ADAL" clId="{A82DDE23-D411-4E1D-8984-BFD8809426C2}" dt="2023-05-01T12:29:14.057" v="773" actId="26606"/>
          <ac:grpSpMkLst>
            <pc:docMk/>
            <pc:sldMk cId="2625362626" sldId="350"/>
            <ac:grpSpMk id="34" creationId="{B455B88A-C127-47B3-B317-724BD4EAAD0E}"/>
          </ac:grpSpMkLst>
        </pc:grpChg>
        <pc:grpChg chg="add">
          <ac:chgData name="Adams, Elizabeth" userId="409db09f-7db2-4915-a7b5-7afe652a393a" providerId="ADAL" clId="{A82DDE23-D411-4E1D-8984-BFD8809426C2}" dt="2023-05-01T12:29:14.057" v="773" actId="26606"/>
          <ac:grpSpMkLst>
            <pc:docMk/>
            <pc:sldMk cId="2625362626" sldId="350"/>
            <ac:grpSpMk id="37" creationId="{0F7EB202-DE79-4E39-BCF0-D9855DA1738F}"/>
          </ac:grpSpMkLst>
        </pc:grpChg>
        <pc:graphicFrameChg chg="add del">
          <ac:chgData name="Adams, Elizabeth" userId="409db09f-7db2-4915-a7b5-7afe652a393a" providerId="ADAL" clId="{A82DDE23-D411-4E1D-8984-BFD8809426C2}" dt="2023-05-01T12:28:44.073" v="768" actId="26606"/>
          <ac:graphicFrameMkLst>
            <pc:docMk/>
            <pc:sldMk cId="2625362626" sldId="350"/>
            <ac:graphicFrameMk id="4" creationId="{30CCC78B-63E1-7247-D083-3B069C6448FF}"/>
          </ac:graphicFrameMkLst>
        </pc:graphicFrameChg>
        <pc:graphicFrameChg chg="add del">
          <ac:chgData name="Adams, Elizabeth" userId="409db09f-7db2-4915-a7b5-7afe652a393a" providerId="ADAL" clId="{A82DDE23-D411-4E1D-8984-BFD8809426C2}" dt="2023-05-01T12:28:54.534" v="770" actId="26606"/>
          <ac:graphicFrameMkLst>
            <pc:docMk/>
            <pc:sldMk cId="2625362626" sldId="350"/>
            <ac:graphicFrameMk id="30" creationId="{5ACCC013-AC6F-24D4-D751-F73B69361A78}"/>
          </ac:graphicFrameMkLst>
        </pc:graphicFrameChg>
        <pc:graphicFrameChg chg="add del">
          <ac:chgData name="Adams, Elizabeth" userId="409db09f-7db2-4915-a7b5-7afe652a393a" providerId="ADAL" clId="{A82DDE23-D411-4E1D-8984-BFD8809426C2}" dt="2023-05-01T12:29:14.025" v="772" actId="26606"/>
          <ac:graphicFrameMkLst>
            <pc:docMk/>
            <pc:sldMk cId="2625362626" sldId="350"/>
            <ac:graphicFrameMk id="32" creationId="{DD25C3C5-8694-D8E9-9585-DD77A7C2FF48}"/>
          </ac:graphicFrameMkLst>
        </pc:graphicFrameChg>
        <pc:graphicFrameChg chg="add mod">
          <ac:chgData name="Adams, Elizabeth" userId="409db09f-7db2-4915-a7b5-7afe652a393a" providerId="ADAL" clId="{A82DDE23-D411-4E1D-8984-BFD8809426C2}" dt="2023-05-12T13:48:20.445" v="841" actId="14100"/>
          <ac:graphicFrameMkLst>
            <pc:docMk/>
            <pc:sldMk cId="2625362626" sldId="350"/>
            <ac:graphicFrameMk id="38" creationId="{5ACCC013-AC6F-24D4-D751-F73B69361A78}"/>
          </ac:graphicFrameMkLst>
        </pc:graphicFrameChg>
      </pc:sldChg>
      <pc:sldChg chg="addSp new mod">
        <pc:chgData name="Adams, Elizabeth" userId="409db09f-7db2-4915-a7b5-7afe652a393a" providerId="ADAL" clId="{A82DDE23-D411-4E1D-8984-BFD8809426C2}" dt="2023-05-16T14:43:41.194" v="843" actId="22"/>
        <pc:sldMkLst>
          <pc:docMk/>
          <pc:sldMk cId="3085521716" sldId="351"/>
        </pc:sldMkLst>
        <pc:picChg chg="add">
          <ac:chgData name="Adams, Elizabeth" userId="409db09f-7db2-4915-a7b5-7afe652a393a" providerId="ADAL" clId="{A82DDE23-D411-4E1D-8984-BFD8809426C2}" dt="2023-05-16T14:43:41.194" v="843" actId="22"/>
          <ac:picMkLst>
            <pc:docMk/>
            <pc:sldMk cId="3085521716" sldId="351"/>
            <ac:picMk id="3" creationId="{7078E8EC-984F-FD27-AC0E-92CFC48C3F1B}"/>
          </ac:picMkLst>
        </pc:picChg>
      </pc:sldChg>
      <pc:sldChg chg="addSp delSp modSp new mod">
        <pc:chgData name="Adams, Elizabeth" userId="409db09f-7db2-4915-a7b5-7afe652a393a" providerId="ADAL" clId="{A82DDE23-D411-4E1D-8984-BFD8809426C2}" dt="2023-05-16T14:51:42.892" v="1218" actId="207"/>
        <pc:sldMkLst>
          <pc:docMk/>
          <pc:sldMk cId="1851838503" sldId="352"/>
        </pc:sldMkLst>
        <pc:spChg chg="add mod">
          <ac:chgData name="Adams, Elizabeth" userId="409db09f-7db2-4915-a7b5-7afe652a393a" providerId="ADAL" clId="{A82DDE23-D411-4E1D-8984-BFD8809426C2}" dt="2023-05-16T14:51:42.892" v="1218" actId="207"/>
          <ac:spMkLst>
            <pc:docMk/>
            <pc:sldMk cId="1851838503" sldId="352"/>
            <ac:spMk id="4" creationId="{EDB3AEE1-DCBB-867E-0931-84DE0B50413A}"/>
          </ac:spMkLst>
        </pc:spChg>
        <pc:spChg chg="add mod">
          <ac:chgData name="Adams, Elizabeth" userId="409db09f-7db2-4915-a7b5-7afe652a393a" providerId="ADAL" clId="{A82DDE23-D411-4E1D-8984-BFD8809426C2}" dt="2023-05-16T14:50:40.329" v="1207" actId="1076"/>
          <ac:spMkLst>
            <pc:docMk/>
            <pc:sldMk cId="1851838503" sldId="352"/>
            <ac:spMk id="5" creationId="{41563BD5-27EC-F0B3-FE41-BBBE043D410C}"/>
          </ac:spMkLst>
        </pc:spChg>
        <pc:spChg chg="add mod">
          <ac:chgData name="Adams, Elizabeth" userId="409db09f-7db2-4915-a7b5-7afe652a393a" providerId="ADAL" clId="{A82DDE23-D411-4E1D-8984-BFD8809426C2}" dt="2023-05-16T14:51:34.925" v="1217" actId="20577"/>
          <ac:spMkLst>
            <pc:docMk/>
            <pc:sldMk cId="1851838503" sldId="352"/>
            <ac:spMk id="6" creationId="{9BE4A934-6F60-BF76-997E-593A4F937049}"/>
          </ac:spMkLst>
        </pc:spChg>
        <pc:spChg chg="add mod">
          <ac:chgData name="Adams, Elizabeth" userId="409db09f-7db2-4915-a7b5-7afe652a393a" providerId="ADAL" clId="{A82DDE23-D411-4E1D-8984-BFD8809426C2}" dt="2023-05-16T14:50:52.064" v="1209" actId="14100"/>
          <ac:spMkLst>
            <pc:docMk/>
            <pc:sldMk cId="1851838503" sldId="352"/>
            <ac:spMk id="7" creationId="{5CCD86D9-F93A-7358-31A3-F0342CFCD033}"/>
          </ac:spMkLst>
        </pc:spChg>
        <pc:spChg chg="add mod">
          <ac:chgData name="Adams, Elizabeth" userId="409db09f-7db2-4915-a7b5-7afe652a393a" providerId="ADAL" clId="{A82DDE23-D411-4E1D-8984-BFD8809426C2}" dt="2023-05-16T14:51:22.257" v="1215" actId="1076"/>
          <ac:spMkLst>
            <pc:docMk/>
            <pc:sldMk cId="1851838503" sldId="352"/>
            <ac:spMk id="8" creationId="{5C68BC4C-5247-1E67-4010-01A02DBFD25E}"/>
          </ac:spMkLst>
        </pc:spChg>
        <pc:spChg chg="add mod">
          <ac:chgData name="Adams, Elizabeth" userId="409db09f-7db2-4915-a7b5-7afe652a393a" providerId="ADAL" clId="{A82DDE23-D411-4E1D-8984-BFD8809426C2}" dt="2023-05-16T14:51:12.694" v="1214" actId="1076"/>
          <ac:spMkLst>
            <pc:docMk/>
            <pc:sldMk cId="1851838503" sldId="352"/>
            <ac:spMk id="9" creationId="{3199DBB8-FF3E-6E8D-9E62-8647ACA0EC53}"/>
          </ac:spMkLst>
        </pc:spChg>
        <pc:spChg chg="add mod">
          <ac:chgData name="Adams, Elizabeth" userId="409db09f-7db2-4915-a7b5-7afe652a393a" providerId="ADAL" clId="{A82DDE23-D411-4E1D-8984-BFD8809426C2}" dt="2023-05-16T14:51:08.983" v="1213" actId="1076"/>
          <ac:spMkLst>
            <pc:docMk/>
            <pc:sldMk cId="1851838503" sldId="352"/>
            <ac:spMk id="10" creationId="{9F0CB773-B13E-A82B-7FB2-1705B9E0B95A}"/>
          </ac:spMkLst>
        </pc:spChg>
        <pc:picChg chg="add del mod">
          <ac:chgData name="Adams, Elizabeth" userId="409db09f-7db2-4915-a7b5-7afe652a393a" providerId="ADAL" clId="{A82DDE23-D411-4E1D-8984-BFD8809426C2}" dt="2023-05-16T14:49:17.030" v="1191" actId="21"/>
          <ac:picMkLst>
            <pc:docMk/>
            <pc:sldMk cId="1851838503" sldId="352"/>
            <ac:picMk id="3" creationId="{01D74699-4843-199F-C1F4-5A8C79048639}"/>
          </ac:picMkLst>
        </pc:picChg>
      </pc:sldChg>
      <pc:sldChg chg="addSp delSp modSp new mod setBg">
        <pc:chgData name="Adams, Elizabeth" userId="409db09f-7db2-4915-a7b5-7afe652a393a" providerId="ADAL" clId="{A82DDE23-D411-4E1D-8984-BFD8809426C2}" dt="2023-05-16T17:55:51.370" v="2271" actId="26606"/>
        <pc:sldMkLst>
          <pc:docMk/>
          <pc:sldMk cId="1652647710" sldId="353"/>
        </pc:sldMkLst>
        <pc:spChg chg="add mod">
          <ac:chgData name="Adams, Elizabeth" userId="409db09f-7db2-4915-a7b5-7afe652a393a" providerId="ADAL" clId="{A82DDE23-D411-4E1D-8984-BFD8809426C2}" dt="2023-05-16T17:55:51.370" v="2271" actId="26606"/>
          <ac:spMkLst>
            <pc:docMk/>
            <pc:sldMk cId="1652647710" sldId="353"/>
            <ac:spMk id="6" creationId="{A696F09D-D50C-D667-FC0E-C5EE9A1F21A5}"/>
          </ac:spMkLst>
        </pc:spChg>
        <pc:spChg chg="add del mod">
          <ac:chgData name="Adams, Elizabeth" userId="409db09f-7db2-4915-a7b5-7afe652a393a" providerId="ADAL" clId="{A82DDE23-D411-4E1D-8984-BFD8809426C2}" dt="2023-05-16T17:55:51.370" v="2271" actId="26606"/>
          <ac:spMkLst>
            <pc:docMk/>
            <pc:sldMk cId="1652647710" sldId="353"/>
            <ac:spMk id="7" creationId="{D50CCB92-CE28-9B2F-9642-2D59596A0B8A}"/>
          </ac:spMkLst>
        </pc:spChg>
        <pc:spChg chg="add">
          <ac:chgData name="Adams, Elizabeth" userId="409db09f-7db2-4915-a7b5-7afe652a393a" providerId="ADAL" clId="{A82DDE23-D411-4E1D-8984-BFD8809426C2}" dt="2023-05-16T17:55:51.370" v="2271" actId="26606"/>
          <ac:spMkLst>
            <pc:docMk/>
            <pc:sldMk cId="1652647710" sldId="353"/>
            <ac:spMk id="20" creationId="{2C33F367-76E5-4D2A-96B1-4FD443CDD1CF}"/>
          </ac:spMkLst>
        </pc:spChg>
        <pc:spChg chg="add">
          <ac:chgData name="Adams, Elizabeth" userId="409db09f-7db2-4915-a7b5-7afe652a393a" providerId="ADAL" clId="{A82DDE23-D411-4E1D-8984-BFD8809426C2}" dt="2023-05-16T17:55:51.370" v="2271" actId="26606"/>
          <ac:spMkLst>
            <pc:docMk/>
            <pc:sldMk cId="1652647710" sldId="353"/>
            <ac:spMk id="22" creationId="{6F769419-3E73-449D-B62A-0CDEC946A679}"/>
          </ac:spMkLst>
        </pc:spChg>
        <pc:grpChg chg="add">
          <ac:chgData name="Adams, Elizabeth" userId="409db09f-7db2-4915-a7b5-7afe652a393a" providerId="ADAL" clId="{A82DDE23-D411-4E1D-8984-BFD8809426C2}" dt="2023-05-16T17:55:51.370" v="2271" actId="26606"/>
          <ac:grpSpMkLst>
            <pc:docMk/>
            <pc:sldMk cId="1652647710" sldId="353"/>
            <ac:grpSpMk id="13" creationId="{B455B88A-C127-47B3-B317-724BD4EAAD0E}"/>
          </ac:grpSpMkLst>
        </pc:grpChg>
        <pc:grpChg chg="add">
          <ac:chgData name="Adams, Elizabeth" userId="409db09f-7db2-4915-a7b5-7afe652a393a" providerId="ADAL" clId="{A82DDE23-D411-4E1D-8984-BFD8809426C2}" dt="2023-05-16T17:55:51.370" v="2271" actId="26606"/>
          <ac:grpSpMkLst>
            <pc:docMk/>
            <pc:sldMk cId="1652647710" sldId="353"/>
            <ac:grpSpMk id="24" creationId="{A6515200-42F9-488F-9895-6CDBCD1E87C8}"/>
          </ac:grpSpMkLst>
        </pc:grpChg>
        <pc:graphicFrameChg chg="add">
          <ac:chgData name="Adams, Elizabeth" userId="409db09f-7db2-4915-a7b5-7afe652a393a" providerId="ADAL" clId="{A82DDE23-D411-4E1D-8984-BFD8809426C2}" dt="2023-05-16T17:55:51.370" v="2271" actId="26606"/>
          <ac:graphicFrameMkLst>
            <pc:docMk/>
            <pc:sldMk cId="1652647710" sldId="353"/>
            <ac:graphicFrameMk id="9" creationId="{FC8DAF34-4935-BD2C-BAFA-73CB0328C6A6}"/>
          </ac:graphicFrameMkLst>
        </pc:graphicFrameChg>
        <pc:picChg chg="add del mod">
          <ac:chgData name="Adams, Elizabeth" userId="409db09f-7db2-4915-a7b5-7afe652a393a" providerId="ADAL" clId="{A82DDE23-D411-4E1D-8984-BFD8809426C2}" dt="2023-05-16T17:55:21.067" v="2269" actId="21"/>
          <ac:picMkLst>
            <pc:docMk/>
            <pc:sldMk cId="1652647710" sldId="353"/>
            <ac:picMk id="3" creationId="{4F495F0B-5287-06B2-0FC3-6B7E1FAF9D09}"/>
          </ac:picMkLst>
        </pc:picChg>
        <pc:picChg chg="add del mod">
          <ac:chgData name="Adams, Elizabeth" userId="409db09f-7db2-4915-a7b5-7afe652a393a" providerId="ADAL" clId="{A82DDE23-D411-4E1D-8984-BFD8809426C2}" dt="2023-05-16T17:53:23.533" v="2024" actId="21"/>
          <ac:picMkLst>
            <pc:docMk/>
            <pc:sldMk cId="1652647710" sldId="353"/>
            <ac:picMk id="5" creationId="{E0E9218A-CD6E-7851-C9C8-E03C695BDD66}"/>
          </ac:picMkLst>
        </pc:picChg>
      </pc:sldChg>
      <pc:sldChg chg="addSp modSp new mod">
        <pc:chgData name="Adams, Elizabeth" userId="409db09f-7db2-4915-a7b5-7afe652a393a" providerId="ADAL" clId="{A82DDE23-D411-4E1D-8984-BFD8809426C2}" dt="2023-05-17T11:55:49.814" v="2786" actId="20577"/>
        <pc:sldMkLst>
          <pc:docMk/>
          <pc:sldMk cId="3785024350" sldId="354"/>
        </pc:sldMkLst>
        <pc:spChg chg="add mod">
          <ac:chgData name="Adams, Elizabeth" userId="409db09f-7db2-4915-a7b5-7afe652a393a" providerId="ADAL" clId="{A82DDE23-D411-4E1D-8984-BFD8809426C2}" dt="2023-05-17T11:55:49.814" v="2786" actId="20577"/>
          <ac:spMkLst>
            <pc:docMk/>
            <pc:sldMk cId="3785024350" sldId="354"/>
            <ac:spMk id="2" creationId="{77119A3C-E2A8-C661-A648-66A324F12078}"/>
          </ac:spMkLst>
        </pc:spChg>
      </pc:sldChg>
    </pc:docChg>
  </pc:docChgLst>
  <pc:docChgLst>
    <pc:chgData name="Adams, Elizabeth" userId="409db09f-7db2-4915-a7b5-7afe652a393a" providerId="ADAL" clId="{ADFCA1A6-85E3-4A6E-8DCF-9D9044F3FE84}"/>
    <pc:docChg chg="modSld">
      <pc:chgData name="Adams, Elizabeth" userId="409db09f-7db2-4915-a7b5-7afe652a393a" providerId="ADAL" clId="{ADFCA1A6-85E3-4A6E-8DCF-9D9044F3FE84}" dt="2023-09-13T12:06:32.317" v="6" actId="20577"/>
      <pc:docMkLst>
        <pc:docMk/>
      </pc:docMkLst>
      <pc:sldChg chg="modSp">
        <pc:chgData name="Adams, Elizabeth" userId="409db09f-7db2-4915-a7b5-7afe652a393a" providerId="ADAL" clId="{ADFCA1A6-85E3-4A6E-8DCF-9D9044F3FE84}" dt="2023-09-13T12:06:32.317" v="6" actId="20577"/>
        <pc:sldMkLst>
          <pc:docMk/>
          <pc:sldMk cId="3678796213" sldId="328"/>
        </pc:sldMkLst>
        <pc:graphicFrameChg chg="mod">
          <ac:chgData name="Adams, Elizabeth" userId="409db09f-7db2-4915-a7b5-7afe652a393a" providerId="ADAL" clId="{ADFCA1A6-85E3-4A6E-8DCF-9D9044F3FE84}" dt="2023-09-13T12:06:32.317" v="6" actId="20577"/>
          <ac:graphicFrameMkLst>
            <pc:docMk/>
            <pc:sldMk cId="3678796213" sldId="328"/>
            <ac:graphicFrameMk id="5" creationId="{C99CA058-018D-7D25-2954-C89210304F5F}"/>
          </ac:graphicFrameMkLst>
        </pc:graphicFrameChg>
      </pc:sldChg>
    </pc:docChg>
  </pc:docChgLst>
  <pc:docChgLst>
    <pc:chgData name="Adams, Elizabeth" userId="409db09f-7db2-4915-a7b5-7afe652a393a" providerId="ADAL" clId="{187D548B-4059-42DD-A811-4D7059B10894}"/>
    <pc:docChg chg="delSld">
      <pc:chgData name="Adams, Elizabeth" userId="409db09f-7db2-4915-a7b5-7afe652a393a" providerId="ADAL" clId="{187D548B-4059-42DD-A811-4D7059B10894}" dt="2023-07-19T13:21:22.380" v="2" actId="2696"/>
      <pc:docMkLst>
        <pc:docMk/>
      </pc:docMkLst>
      <pc:sldChg chg="del">
        <pc:chgData name="Adams, Elizabeth" userId="409db09f-7db2-4915-a7b5-7afe652a393a" providerId="ADAL" clId="{187D548B-4059-42DD-A811-4D7059B10894}" dt="2023-07-19T13:18:25.925" v="1" actId="2696"/>
        <pc:sldMkLst>
          <pc:docMk/>
          <pc:sldMk cId="1241582945" sldId="348"/>
        </pc:sldMkLst>
      </pc:sldChg>
      <pc:sldChg chg="del">
        <pc:chgData name="Adams, Elizabeth" userId="409db09f-7db2-4915-a7b5-7afe652a393a" providerId="ADAL" clId="{187D548B-4059-42DD-A811-4D7059B10894}" dt="2023-07-19T13:18:21.842" v="0" actId="2696"/>
        <pc:sldMkLst>
          <pc:docMk/>
          <pc:sldMk cId="1062049324" sldId="349"/>
        </pc:sldMkLst>
      </pc:sldChg>
      <pc:sldChg chg="del">
        <pc:chgData name="Adams, Elizabeth" userId="409db09f-7db2-4915-a7b5-7afe652a393a" providerId="ADAL" clId="{187D548B-4059-42DD-A811-4D7059B10894}" dt="2023-07-19T13:21:22.380" v="2" actId="2696"/>
        <pc:sldMkLst>
          <pc:docMk/>
          <pc:sldMk cId="3785024350" sldId="354"/>
        </pc:sldMkLst>
      </pc:sldChg>
    </pc:docChg>
  </pc:docChgLst>
  <pc:docChgLst>
    <pc:chgData name="Adams, Elizabeth" userId="409db09f-7db2-4915-a7b5-7afe652a393a" providerId="ADAL" clId="{B6E9B1C6-44A1-494A-88FE-145781A4A0B8}"/>
    <pc:docChg chg="delSld">
      <pc:chgData name="Adams, Elizabeth" userId="409db09f-7db2-4915-a7b5-7afe652a393a" providerId="ADAL" clId="{B6E9B1C6-44A1-494A-88FE-145781A4A0B8}" dt="2025-01-14T13:53:15.217" v="1" actId="2696"/>
      <pc:docMkLst>
        <pc:docMk/>
      </pc:docMkLst>
      <pc:sldChg chg="del">
        <pc:chgData name="Adams, Elizabeth" userId="409db09f-7db2-4915-a7b5-7afe652a393a" providerId="ADAL" clId="{B6E9B1C6-44A1-494A-88FE-145781A4A0B8}" dt="2025-01-14T13:53:15.217" v="1" actId="2696"/>
        <pc:sldMkLst>
          <pc:docMk/>
          <pc:sldMk cId="1174110158" sldId="338"/>
        </pc:sldMkLst>
      </pc:sldChg>
      <pc:sldChg chg="del">
        <pc:chgData name="Adams, Elizabeth" userId="409db09f-7db2-4915-a7b5-7afe652a393a" providerId="ADAL" clId="{B6E9B1C6-44A1-494A-88FE-145781A4A0B8}" dt="2025-01-14T13:51:06.848" v="0" actId="2696"/>
        <pc:sldMkLst>
          <pc:docMk/>
          <pc:sldMk cId="2949854267" sldId="355"/>
        </pc:sldMkLst>
      </pc:sldChg>
    </pc:docChg>
  </pc:docChgLst>
  <pc:docChgLst>
    <pc:chgData name="Adams, Elizabeth" userId="409db09f-7db2-4915-a7b5-7afe652a393a" providerId="ADAL" clId="{D857FFE5-6B11-4860-8DCD-584829F421F2}"/>
    <pc:docChg chg="custSel addSld modSld">
      <pc:chgData name="Adams, Elizabeth" userId="409db09f-7db2-4915-a7b5-7afe652a393a" providerId="ADAL" clId="{D857FFE5-6B11-4860-8DCD-584829F421F2}" dt="2023-11-06T13:36:45.867" v="481" actId="20577"/>
      <pc:docMkLst>
        <pc:docMk/>
      </pc:docMkLst>
      <pc:sldChg chg="modSp mod">
        <pc:chgData name="Adams, Elizabeth" userId="409db09f-7db2-4915-a7b5-7afe652a393a" providerId="ADAL" clId="{D857FFE5-6B11-4860-8DCD-584829F421F2}" dt="2023-11-06T13:32:36.265" v="469" actId="20577"/>
        <pc:sldMkLst>
          <pc:docMk/>
          <pc:sldMk cId="1736853799" sldId="260"/>
        </pc:sldMkLst>
        <pc:spChg chg="mod">
          <ac:chgData name="Adams, Elizabeth" userId="409db09f-7db2-4915-a7b5-7afe652a393a" providerId="ADAL" clId="{D857FFE5-6B11-4860-8DCD-584829F421F2}" dt="2023-11-06T13:28:54.273" v="9" actId="20577"/>
          <ac:spMkLst>
            <pc:docMk/>
            <pc:sldMk cId="1736853799" sldId="260"/>
            <ac:spMk id="2" creationId="{00000000-0000-0000-0000-000000000000}"/>
          </ac:spMkLst>
        </pc:spChg>
        <pc:graphicFrameChg chg="mod">
          <ac:chgData name="Adams, Elizabeth" userId="409db09f-7db2-4915-a7b5-7afe652a393a" providerId="ADAL" clId="{D857FFE5-6B11-4860-8DCD-584829F421F2}" dt="2023-11-06T13:32:36.265" v="469" actId="20577"/>
          <ac:graphicFrameMkLst>
            <pc:docMk/>
            <pc:sldMk cId="1736853799" sldId="260"/>
            <ac:graphicFrameMk id="52246" creationId="{7E9E8304-3FE5-C488-CF01-A354EB20AE67}"/>
          </ac:graphicFrameMkLst>
        </pc:graphicFrameChg>
      </pc:sldChg>
      <pc:sldChg chg="modSp add mod">
        <pc:chgData name="Adams, Elizabeth" userId="409db09f-7db2-4915-a7b5-7afe652a393a" providerId="ADAL" clId="{D857FFE5-6B11-4860-8DCD-584829F421F2}" dt="2023-11-06T13:36:45.867" v="481" actId="20577"/>
        <pc:sldMkLst>
          <pc:docMk/>
          <pc:sldMk cId="4288824875" sldId="354"/>
        </pc:sldMkLst>
        <pc:spChg chg="mod">
          <ac:chgData name="Adams, Elizabeth" userId="409db09f-7db2-4915-a7b5-7afe652a393a" providerId="ADAL" clId="{D857FFE5-6B11-4860-8DCD-584829F421F2}" dt="2023-11-06T13:36:45.867" v="481" actId="20577"/>
          <ac:spMkLst>
            <pc:docMk/>
            <pc:sldMk cId="4288824875" sldId="354"/>
            <ac:spMk id="2" creationId="{00000000-0000-0000-0000-000000000000}"/>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ata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ata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14.png"/><Relationship Id="rId4" Type="http://schemas.openxmlformats.org/officeDocument/2006/relationships/image" Target="../media/image17.svg"/></Relationships>
</file>

<file path=ppt/diagrams/_rels/data13.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1.sv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11" Type="http://schemas.openxmlformats.org/officeDocument/2006/relationships/image" Target="../media/image30.png"/><Relationship Id="rId5" Type="http://schemas.openxmlformats.org/officeDocument/2006/relationships/image" Target="../media/image24.png"/><Relationship Id="rId10" Type="http://schemas.openxmlformats.org/officeDocument/2006/relationships/image" Target="../media/image29.svg"/><Relationship Id="rId4" Type="http://schemas.openxmlformats.org/officeDocument/2006/relationships/image" Target="../media/image23.svg"/><Relationship Id="rId9" Type="http://schemas.openxmlformats.org/officeDocument/2006/relationships/image" Target="../media/image28.png"/></Relationships>
</file>

<file path=ppt/diagrams/_rels/data14.xml.rels><?xml version="1.0" encoding="UTF-8" standalone="yes"?>
<Relationships xmlns="http://schemas.openxmlformats.org/package/2006/relationships"><Relationship Id="rId8" Type="http://schemas.openxmlformats.org/officeDocument/2006/relationships/image" Target="../media/image40.svg"/><Relationship Id="rId13" Type="http://schemas.openxmlformats.org/officeDocument/2006/relationships/image" Target="../media/image45.png"/><Relationship Id="rId3" Type="http://schemas.openxmlformats.org/officeDocument/2006/relationships/image" Target="../media/image35.png"/><Relationship Id="rId7" Type="http://schemas.openxmlformats.org/officeDocument/2006/relationships/image" Target="../media/image39.png"/><Relationship Id="rId12" Type="http://schemas.openxmlformats.org/officeDocument/2006/relationships/image" Target="../media/image44.sv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38.svg"/><Relationship Id="rId11" Type="http://schemas.openxmlformats.org/officeDocument/2006/relationships/image" Target="../media/image43.png"/><Relationship Id="rId5" Type="http://schemas.openxmlformats.org/officeDocument/2006/relationships/image" Target="../media/image37.png"/><Relationship Id="rId10" Type="http://schemas.openxmlformats.org/officeDocument/2006/relationships/image" Target="../media/image42.svg"/><Relationship Id="rId4" Type="http://schemas.openxmlformats.org/officeDocument/2006/relationships/image" Target="../media/image36.svg"/><Relationship Id="rId9" Type="http://schemas.openxmlformats.org/officeDocument/2006/relationships/image" Target="../media/image41.png"/><Relationship Id="rId14" Type="http://schemas.openxmlformats.org/officeDocument/2006/relationships/image" Target="../media/image46.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14.png"/><Relationship Id="rId4" Type="http://schemas.openxmlformats.org/officeDocument/2006/relationships/image" Target="../media/image17.svg"/></Relationships>
</file>

<file path=ppt/diagrams/_rels/drawing13.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1.sv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11" Type="http://schemas.openxmlformats.org/officeDocument/2006/relationships/image" Target="../media/image30.png"/><Relationship Id="rId5" Type="http://schemas.openxmlformats.org/officeDocument/2006/relationships/image" Target="../media/image24.png"/><Relationship Id="rId10" Type="http://schemas.openxmlformats.org/officeDocument/2006/relationships/image" Target="../media/image29.svg"/><Relationship Id="rId4" Type="http://schemas.openxmlformats.org/officeDocument/2006/relationships/image" Target="../media/image23.svg"/><Relationship Id="rId9" Type="http://schemas.openxmlformats.org/officeDocument/2006/relationships/image" Target="../media/image28.png"/></Relationships>
</file>

<file path=ppt/diagrams/_rels/drawing14.xml.rels><?xml version="1.0" encoding="UTF-8" standalone="yes"?>
<Relationships xmlns="http://schemas.openxmlformats.org/package/2006/relationships"><Relationship Id="rId8" Type="http://schemas.openxmlformats.org/officeDocument/2006/relationships/image" Target="../media/image40.svg"/><Relationship Id="rId13" Type="http://schemas.openxmlformats.org/officeDocument/2006/relationships/image" Target="../media/image45.png"/><Relationship Id="rId3" Type="http://schemas.openxmlformats.org/officeDocument/2006/relationships/image" Target="../media/image35.png"/><Relationship Id="rId7" Type="http://schemas.openxmlformats.org/officeDocument/2006/relationships/image" Target="../media/image39.png"/><Relationship Id="rId12" Type="http://schemas.openxmlformats.org/officeDocument/2006/relationships/image" Target="../media/image44.sv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38.svg"/><Relationship Id="rId11" Type="http://schemas.openxmlformats.org/officeDocument/2006/relationships/image" Target="../media/image43.png"/><Relationship Id="rId5" Type="http://schemas.openxmlformats.org/officeDocument/2006/relationships/image" Target="../media/image37.png"/><Relationship Id="rId10" Type="http://schemas.openxmlformats.org/officeDocument/2006/relationships/image" Target="../media/image42.svg"/><Relationship Id="rId4" Type="http://schemas.openxmlformats.org/officeDocument/2006/relationships/image" Target="../media/image36.svg"/><Relationship Id="rId9" Type="http://schemas.openxmlformats.org/officeDocument/2006/relationships/image" Target="../media/image41.png"/><Relationship Id="rId14" Type="http://schemas.openxmlformats.org/officeDocument/2006/relationships/image" Target="../media/image46.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7AF818-EE75-40E4-9810-C165774F9CF1}" type="doc">
      <dgm:prSet loTypeId="urn:microsoft.com/office/officeart/2018/2/layout/IconCircle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4C5AC5A-D537-4624-8265-84D1CEB9997D}">
      <dgm:prSet/>
      <dgm:spPr/>
      <dgm:t>
        <a:bodyPr/>
        <a:lstStyle/>
        <a:p>
          <a:r>
            <a:rPr lang="en-US" dirty="0"/>
            <a:t>Please do not share identifying information about the people with whom you work.</a:t>
          </a:r>
        </a:p>
      </dgm:t>
    </dgm:pt>
    <dgm:pt modelId="{2CBFA36D-4EA2-429D-BAC5-556B1AC96021}" type="parTrans" cxnId="{1669A6CE-812F-4405-83D0-673071D4FD6D}">
      <dgm:prSet/>
      <dgm:spPr/>
      <dgm:t>
        <a:bodyPr/>
        <a:lstStyle/>
        <a:p>
          <a:endParaRPr lang="en-US"/>
        </a:p>
      </dgm:t>
    </dgm:pt>
    <dgm:pt modelId="{EA855C75-2D97-414C-8356-E5AC47F406BB}" type="sibTrans" cxnId="{1669A6CE-812F-4405-83D0-673071D4FD6D}">
      <dgm:prSet/>
      <dgm:spPr/>
      <dgm:t>
        <a:bodyPr/>
        <a:lstStyle/>
        <a:p>
          <a:endParaRPr lang="en-US"/>
        </a:p>
      </dgm:t>
    </dgm:pt>
    <dgm:pt modelId="{A4FD2BC4-5FA7-451E-A6EF-F8D99C63622B}">
      <dgm:prSet/>
      <dgm:spPr/>
      <dgm:t>
        <a:bodyPr/>
        <a:lstStyle/>
        <a:p>
          <a:r>
            <a:rPr lang="en-US" dirty="0"/>
            <a:t>Please turn on your camera and mute your microphone. </a:t>
          </a:r>
        </a:p>
      </dgm:t>
    </dgm:pt>
    <dgm:pt modelId="{42A29183-926C-47A8-8EB3-1DA35E3E1D52}" type="parTrans" cxnId="{EB447293-5559-4054-A592-87578338C886}">
      <dgm:prSet/>
      <dgm:spPr/>
      <dgm:t>
        <a:bodyPr/>
        <a:lstStyle/>
        <a:p>
          <a:endParaRPr lang="en-US"/>
        </a:p>
      </dgm:t>
    </dgm:pt>
    <dgm:pt modelId="{E106E194-0880-445A-9950-7BBAC1D7338B}" type="sibTrans" cxnId="{EB447293-5559-4054-A592-87578338C886}">
      <dgm:prSet/>
      <dgm:spPr/>
      <dgm:t>
        <a:bodyPr/>
        <a:lstStyle/>
        <a:p>
          <a:endParaRPr lang="en-US"/>
        </a:p>
      </dgm:t>
    </dgm:pt>
    <dgm:pt modelId="{EFEA4253-A64C-4FEF-9330-A7E627AA8145}">
      <dgm:prSet/>
      <dgm:spPr/>
      <dgm:t>
        <a:bodyPr/>
        <a:lstStyle/>
        <a:p>
          <a:r>
            <a:rPr lang="en-US" dirty="0"/>
            <a:t>At the conclusion of the training you will receive an email with the link for the quiz. </a:t>
          </a:r>
        </a:p>
      </dgm:t>
    </dgm:pt>
    <dgm:pt modelId="{3CA2C018-4434-41E4-BB9D-336732264A4A}" type="parTrans" cxnId="{5B5EBEF3-5A02-4BE0-AD7B-155B76A0E8EB}">
      <dgm:prSet/>
      <dgm:spPr/>
      <dgm:t>
        <a:bodyPr/>
        <a:lstStyle/>
        <a:p>
          <a:endParaRPr lang="en-US"/>
        </a:p>
      </dgm:t>
    </dgm:pt>
    <dgm:pt modelId="{BE493151-937C-4521-88D6-A3E9ABD00C5C}" type="sibTrans" cxnId="{5B5EBEF3-5A02-4BE0-AD7B-155B76A0E8EB}">
      <dgm:prSet/>
      <dgm:spPr/>
      <dgm:t>
        <a:bodyPr/>
        <a:lstStyle/>
        <a:p>
          <a:endParaRPr lang="en-US"/>
        </a:p>
      </dgm:t>
    </dgm:pt>
    <dgm:pt modelId="{BCBD9514-22A4-4035-BE42-3AC9950FCAB0}">
      <dgm:prSet/>
      <dgm:spPr/>
      <dgm:t>
        <a:bodyPr/>
        <a:lstStyle/>
        <a:p>
          <a:r>
            <a:rPr lang="en-US" baseline="0" dirty="0"/>
            <a:t>Be sure to give a copy of your certificate to your supervisor and save a copy for your files.</a:t>
          </a:r>
          <a:endParaRPr lang="en-US" dirty="0"/>
        </a:p>
      </dgm:t>
    </dgm:pt>
    <dgm:pt modelId="{9864462D-3715-4463-A0ED-9733C6ECBF6B}" type="parTrans" cxnId="{588219FC-DD72-48A9-88E9-768591C357D4}">
      <dgm:prSet/>
      <dgm:spPr/>
      <dgm:t>
        <a:bodyPr/>
        <a:lstStyle/>
        <a:p>
          <a:endParaRPr lang="en-US"/>
        </a:p>
      </dgm:t>
    </dgm:pt>
    <dgm:pt modelId="{10662CAB-5F8C-4278-A63A-A2F042BAA7A7}" type="sibTrans" cxnId="{588219FC-DD72-48A9-88E9-768591C357D4}">
      <dgm:prSet/>
      <dgm:spPr/>
      <dgm:t>
        <a:bodyPr/>
        <a:lstStyle/>
        <a:p>
          <a:endParaRPr lang="en-US"/>
        </a:p>
      </dgm:t>
    </dgm:pt>
    <dgm:pt modelId="{73A10438-7300-469D-B0F6-786992659FBD}" type="pres">
      <dgm:prSet presAssocID="{D77AF818-EE75-40E4-9810-C165774F9CF1}" presName="root" presStyleCnt="0">
        <dgm:presLayoutVars>
          <dgm:dir/>
          <dgm:resizeHandles val="exact"/>
        </dgm:presLayoutVars>
      </dgm:prSet>
      <dgm:spPr/>
    </dgm:pt>
    <dgm:pt modelId="{ABCB5D3C-AB9B-445F-862D-44496879F56F}" type="pres">
      <dgm:prSet presAssocID="{D77AF818-EE75-40E4-9810-C165774F9CF1}" presName="container" presStyleCnt="0">
        <dgm:presLayoutVars>
          <dgm:dir/>
          <dgm:resizeHandles val="exact"/>
        </dgm:presLayoutVars>
      </dgm:prSet>
      <dgm:spPr/>
    </dgm:pt>
    <dgm:pt modelId="{F455DF09-C2EF-4073-85A1-2BCBAA3B0290}" type="pres">
      <dgm:prSet presAssocID="{94C5AC5A-D537-4624-8265-84D1CEB9997D}" presName="compNode" presStyleCnt="0"/>
      <dgm:spPr/>
    </dgm:pt>
    <dgm:pt modelId="{04ADD0B8-4F39-4697-B62B-98FD89CCE00D}" type="pres">
      <dgm:prSet presAssocID="{94C5AC5A-D537-4624-8265-84D1CEB9997D}" presName="iconBgRect" presStyleLbl="bgShp" presStyleIdx="0" presStyleCnt="4"/>
      <dgm:spPr/>
    </dgm:pt>
    <dgm:pt modelId="{ADAC3D81-CF06-4CE8-B8A4-399914CBCFCD}" type="pres">
      <dgm:prSet presAssocID="{94C5AC5A-D537-4624-8265-84D1CEB9997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s"/>
        </a:ext>
      </dgm:extLst>
    </dgm:pt>
    <dgm:pt modelId="{2E4A48D9-C041-4BD6-8620-5F9178BD9D2B}" type="pres">
      <dgm:prSet presAssocID="{94C5AC5A-D537-4624-8265-84D1CEB9997D}" presName="spaceRect" presStyleCnt="0"/>
      <dgm:spPr/>
    </dgm:pt>
    <dgm:pt modelId="{9CABB905-B084-48A1-A25D-52975038856F}" type="pres">
      <dgm:prSet presAssocID="{94C5AC5A-D537-4624-8265-84D1CEB9997D}" presName="textRect" presStyleLbl="revTx" presStyleIdx="0" presStyleCnt="4">
        <dgm:presLayoutVars>
          <dgm:chMax val="1"/>
          <dgm:chPref val="1"/>
        </dgm:presLayoutVars>
      </dgm:prSet>
      <dgm:spPr/>
    </dgm:pt>
    <dgm:pt modelId="{842DE08A-5DDF-48D4-8A56-9BF1E97DEC3A}" type="pres">
      <dgm:prSet presAssocID="{EA855C75-2D97-414C-8356-E5AC47F406BB}" presName="sibTrans" presStyleLbl="sibTrans2D1" presStyleIdx="0" presStyleCnt="0"/>
      <dgm:spPr/>
    </dgm:pt>
    <dgm:pt modelId="{C3592481-D90E-4011-94D9-6D6234A0442A}" type="pres">
      <dgm:prSet presAssocID="{A4FD2BC4-5FA7-451E-A6EF-F8D99C63622B}" presName="compNode" presStyleCnt="0"/>
      <dgm:spPr/>
    </dgm:pt>
    <dgm:pt modelId="{205332E9-C803-485F-A0C5-738DBB4B7489}" type="pres">
      <dgm:prSet presAssocID="{A4FD2BC4-5FA7-451E-A6EF-F8D99C63622B}" presName="iconBgRect" presStyleLbl="bgShp" presStyleIdx="1" presStyleCnt="4"/>
      <dgm:spPr/>
    </dgm:pt>
    <dgm:pt modelId="{4F266834-413D-4B89-BF92-6EE38425D876}" type="pres">
      <dgm:prSet presAssocID="{A4FD2BC4-5FA7-451E-A6EF-F8D99C63622B}"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ute Ringer"/>
        </a:ext>
      </dgm:extLst>
    </dgm:pt>
    <dgm:pt modelId="{34C8CC23-59BF-4FC5-B08C-D416665D72F8}" type="pres">
      <dgm:prSet presAssocID="{A4FD2BC4-5FA7-451E-A6EF-F8D99C63622B}" presName="spaceRect" presStyleCnt="0"/>
      <dgm:spPr/>
    </dgm:pt>
    <dgm:pt modelId="{8A3FB31C-4DA6-4285-8194-6578FF1C65C2}" type="pres">
      <dgm:prSet presAssocID="{A4FD2BC4-5FA7-451E-A6EF-F8D99C63622B}" presName="textRect" presStyleLbl="revTx" presStyleIdx="1" presStyleCnt="4">
        <dgm:presLayoutVars>
          <dgm:chMax val="1"/>
          <dgm:chPref val="1"/>
        </dgm:presLayoutVars>
      </dgm:prSet>
      <dgm:spPr/>
    </dgm:pt>
    <dgm:pt modelId="{F04A18BA-5A51-4DA5-88DC-661A1EBBE17E}" type="pres">
      <dgm:prSet presAssocID="{E106E194-0880-445A-9950-7BBAC1D7338B}" presName="sibTrans" presStyleLbl="sibTrans2D1" presStyleIdx="0" presStyleCnt="0"/>
      <dgm:spPr/>
    </dgm:pt>
    <dgm:pt modelId="{C453B584-64F1-4772-B8BB-A044591B64D0}" type="pres">
      <dgm:prSet presAssocID="{EFEA4253-A64C-4FEF-9330-A7E627AA8145}" presName="compNode" presStyleCnt="0"/>
      <dgm:spPr/>
    </dgm:pt>
    <dgm:pt modelId="{DCEB2CF4-FB2E-423B-818B-7504E22B083B}" type="pres">
      <dgm:prSet presAssocID="{EFEA4253-A64C-4FEF-9330-A7E627AA8145}" presName="iconBgRect" presStyleLbl="bgShp" presStyleIdx="2" presStyleCnt="4"/>
      <dgm:spPr/>
    </dgm:pt>
    <dgm:pt modelId="{8930620E-2902-453C-B6F8-0F32A9B04D1B}" type="pres">
      <dgm:prSet presAssocID="{EFEA4253-A64C-4FEF-9330-A7E627AA814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nvelope"/>
        </a:ext>
      </dgm:extLst>
    </dgm:pt>
    <dgm:pt modelId="{A4D661F8-5EA3-4566-BFD1-2C534FDC6772}" type="pres">
      <dgm:prSet presAssocID="{EFEA4253-A64C-4FEF-9330-A7E627AA8145}" presName="spaceRect" presStyleCnt="0"/>
      <dgm:spPr/>
    </dgm:pt>
    <dgm:pt modelId="{2C6DF493-72ED-4AB5-B055-3D1A40BCD95F}" type="pres">
      <dgm:prSet presAssocID="{EFEA4253-A64C-4FEF-9330-A7E627AA8145}" presName="textRect" presStyleLbl="revTx" presStyleIdx="2" presStyleCnt="4">
        <dgm:presLayoutVars>
          <dgm:chMax val="1"/>
          <dgm:chPref val="1"/>
        </dgm:presLayoutVars>
      </dgm:prSet>
      <dgm:spPr/>
    </dgm:pt>
    <dgm:pt modelId="{280A33B3-BCA3-4827-BFC4-181E26611E8A}" type="pres">
      <dgm:prSet presAssocID="{BE493151-937C-4521-88D6-A3E9ABD00C5C}" presName="sibTrans" presStyleLbl="sibTrans2D1" presStyleIdx="0" presStyleCnt="0"/>
      <dgm:spPr/>
    </dgm:pt>
    <dgm:pt modelId="{013535A7-5B89-4698-BEE5-D623EEFEA3C1}" type="pres">
      <dgm:prSet presAssocID="{BCBD9514-22A4-4035-BE42-3AC9950FCAB0}" presName="compNode" presStyleCnt="0"/>
      <dgm:spPr/>
    </dgm:pt>
    <dgm:pt modelId="{7C2B4994-C452-4DB3-93B6-0D0E051E2C1A}" type="pres">
      <dgm:prSet presAssocID="{BCBD9514-22A4-4035-BE42-3AC9950FCAB0}" presName="iconBgRect" presStyleLbl="bgShp" presStyleIdx="3" presStyleCnt="4"/>
      <dgm:spPr/>
    </dgm:pt>
    <dgm:pt modelId="{F67A6B4D-ECD3-4F68-8526-59EDE38793A4}" type="pres">
      <dgm:prSet presAssocID="{BCBD9514-22A4-4035-BE42-3AC9950FCAB0}"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mark"/>
        </a:ext>
      </dgm:extLst>
    </dgm:pt>
    <dgm:pt modelId="{26F4C552-4B84-4D45-B259-02F65F11E781}" type="pres">
      <dgm:prSet presAssocID="{BCBD9514-22A4-4035-BE42-3AC9950FCAB0}" presName="spaceRect" presStyleCnt="0"/>
      <dgm:spPr/>
    </dgm:pt>
    <dgm:pt modelId="{A1C5D1EE-8342-4B99-B638-67E1C7B235FA}" type="pres">
      <dgm:prSet presAssocID="{BCBD9514-22A4-4035-BE42-3AC9950FCAB0}" presName="textRect" presStyleLbl="revTx" presStyleIdx="3" presStyleCnt="4">
        <dgm:presLayoutVars>
          <dgm:chMax val="1"/>
          <dgm:chPref val="1"/>
        </dgm:presLayoutVars>
      </dgm:prSet>
      <dgm:spPr/>
    </dgm:pt>
  </dgm:ptLst>
  <dgm:cxnLst>
    <dgm:cxn modelId="{964D9510-2AAE-45D9-9B7B-D75A885BCC58}" type="presOf" srcId="{EA855C75-2D97-414C-8356-E5AC47F406BB}" destId="{842DE08A-5DDF-48D4-8A56-9BF1E97DEC3A}" srcOrd="0" destOrd="0" presId="urn:microsoft.com/office/officeart/2018/2/layout/IconCircleList"/>
    <dgm:cxn modelId="{E0A38044-A533-402F-9FB9-028C6EB233E6}" type="presOf" srcId="{D77AF818-EE75-40E4-9810-C165774F9CF1}" destId="{73A10438-7300-469D-B0F6-786992659FBD}" srcOrd="0" destOrd="0" presId="urn:microsoft.com/office/officeart/2018/2/layout/IconCircleList"/>
    <dgm:cxn modelId="{E7B3A149-9CFF-4172-BC37-B73F06A492D2}" type="presOf" srcId="{EFEA4253-A64C-4FEF-9330-A7E627AA8145}" destId="{2C6DF493-72ED-4AB5-B055-3D1A40BCD95F}" srcOrd="0" destOrd="0" presId="urn:microsoft.com/office/officeart/2018/2/layout/IconCircleList"/>
    <dgm:cxn modelId="{E6F08B52-AB8C-4039-8DB0-8B94D458184A}" type="presOf" srcId="{BE493151-937C-4521-88D6-A3E9ABD00C5C}" destId="{280A33B3-BCA3-4827-BFC4-181E26611E8A}" srcOrd="0" destOrd="0" presId="urn:microsoft.com/office/officeart/2018/2/layout/IconCircleList"/>
    <dgm:cxn modelId="{EFEEE582-C69B-4AA9-B415-CD7621C3AB35}" type="presOf" srcId="{94C5AC5A-D537-4624-8265-84D1CEB9997D}" destId="{9CABB905-B084-48A1-A25D-52975038856F}" srcOrd="0" destOrd="0" presId="urn:microsoft.com/office/officeart/2018/2/layout/IconCircleList"/>
    <dgm:cxn modelId="{EB447293-5559-4054-A592-87578338C886}" srcId="{D77AF818-EE75-40E4-9810-C165774F9CF1}" destId="{A4FD2BC4-5FA7-451E-A6EF-F8D99C63622B}" srcOrd="1" destOrd="0" parTransId="{42A29183-926C-47A8-8EB3-1DA35E3E1D52}" sibTransId="{E106E194-0880-445A-9950-7BBAC1D7338B}"/>
    <dgm:cxn modelId="{7A5B49A3-51E5-4DBD-98C2-5474267DC83D}" type="presOf" srcId="{E106E194-0880-445A-9950-7BBAC1D7338B}" destId="{F04A18BA-5A51-4DA5-88DC-661A1EBBE17E}" srcOrd="0" destOrd="0" presId="urn:microsoft.com/office/officeart/2018/2/layout/IconCircleList"/>
    <dgm:cxn modelId="{53F67EA5-232B-46DE-92CB-B8F95EB3D6D2}" type="presOf" srcId="{A4FD2BC4-5FA7-451E-A6EF-F8D99C63622B}" destId="{8A3FB31C-4DA6-4285-8194-6578FF1C65C2}" srcOrd="0" destOrd="0" presId="urn:microsoft.com/office/officeart/2018/2/layout/IconCircleList"/>
    <dgm:cxn modelId="{1669A6CE-812F-4405-83D0-673071D4FD6D}" srcId="{D77AF818-EE75-40E4-9810-C165774F9CF1}" destId="{94C5AC5A-D537-4624-8265-84D1CEB9997D}" srcOrd="0" destOrd="0" parTransId="{2CBFA36D-4EA2-429D-BAC5-556B1AC96021}" sibTransId="{EA855C75-2D97-414C-8356-E5AC47F406BB}"/>
    <dgm:cxn modelId="{5B5EBEF3-5A02-4BE0-AD7B-155B76A0E8EB}" srcId="{D77AF818-EE75-40E4-9810-C165774F9CF1}" destId="{EFEA4253-A64C-4FEF-9330-A7E627AA8145}" srcOrd="2" destOrd="0" parTransId="{3CA2C018-4434-41E4-BB9D-336732264A4A}" sibTransId="{BE493151-937C-4521-88D6-A3E9ABD00C5C}"/>
    <dgm:cxn modelId="{3D39F6F5-4FAF-455D-9728-D37F3B4C908E}" type="presOf" srcId="{BCBD9514-22A4-4035-BE42-3AC9950FCAB0}" destId="{A1C5D1EE-8342-4B99-B638-67E1C7B235FA}" srcOrd="0" destOrd="0" presId="urn:microsoft.com/office/officeart/2018/2/layout/IconCircleList"/>
    <dgm:cxn modelId="{588219FC-DD72-48A9-88E9-768591C357D4}" srcId="{D77AF818-EE75-40E4-9810-C165774F9CF1}" destId="{BCBD9514-22A4-4035-BE42-3AC9950FCAB0}" srcOrd="3" destOrd="0" parTransId="{9864462D-3715-4463-A0ED-9733C6ECBF6B}" sibTransId="{10662CAB-5F8C-4278-A63A-A2F042BAA7A7}"/>
    <dgm:cxn modelId="{C1CD703C-CDEA-4EB6-9B6B-FEA29381232C}" type="presParOf" srcId="{73A10438-7300-469D-B0F6-786992659FBD}" destId="{ABCB5D3C-AB9B-445F-862D-44496879F56F}" srcOrd="0" destOrd="0" presId="urn:microsoft.com/office/officeart/2018/2/layout/IconCircleList"/>
    <dgm:cxn modelId="{772E0433-BA74-490D-BF4E-863C15503765}" type="presParOf" srcId="{ABCB5D3C-AB9B-445F-862D-44496879F56F}" destId="{F455DF09-C2EF-4073-85A1-2BCBAA3B0290}" srcOrd="0" destOrd="0" presId="urn:microsoft.com/office/officeart/2018/2/layout/IconCircleList"/>
    <dgm:cxn modelId="{56378B80-F0B3-45DA-8EF3-7D8FDB0E5457}" type="presParOf" srcId="{F455DF09-C2EF-4073-85A1-2BCBAA3B0290}" destId="{04ADD0B8-4F39-4697-B62B-98FD89CCE00D}" srcOrd="0" destOrd="0" presId="urn:microsoft.com/office/officeart/2018/2/layout/IconCircleList"/>
    <dgm:cxn modelId="{BF7D778B-C771-45DF-B899-A9D71DBC61FC}" type="presParOf" srcId="{F455DF09-C2EF-4073-85A1-2BCBAA3B0290}" destId="{ADAC3D81-CF06-4CE8-B8A4-399914CBCFCD}" srcOrd="1" destOrd="0" presId="urn:microsoft.com/office/officeart/2018/2/layout/IconCircleList"/>
    <dgm:cxn modelId="{83E7D3ED-58B2-4D47-90BF-E5A5BFFB85AB}" type="presParOf" srcId="{F455DF09-C2EF-4073-85A1-2BCBAA3B0290}" destId="{2E4A48D9-C041-4BD6-8620-5F9178BD9D2B}" srcOrd="2" destOrd="0" presId="urn:microsoft.com/office/officeart/2018/2/layout/IconCircleList"/>
    <dgm:cxn modelId="{401A33BC-ACBB-430B-B488-CE52724C1AD7}" type="presParOf" srcId="{F455DF09-C2EF-4073-85A1-2BCBAA3B0290}" destId="{9CABB905-B084-48A1-A25D-52975038856F}" srcOrd="3" destOrd="0" presId="urn:microsoft.com/office/officeart/2018/2/layout/IconCircleList"/>
    <dgm:cxn modelId="{18830B3A-BAC9-478E-8C36-F58A1530D496}" type="presParOf" srcId="{ABCB5D3C-AB9B-445F-862D-44496879F56F}" destId="{842DE08A-5DDF-48D4-8A56-9BF1E97DEC3A}" srcOrd="1" destOrd="0" presId="urn:microsoft.com/office/officeart/2018/2/layout/IconCircleList"/>
    <dgm:cxn modelId="{40C2355E-A0A6-4F58-936A-99E9A262EF6D}" type="presParOf" srcId="{ABCB5D3C-AB9B-445F-862D-44496879F56F}" destId="{C3592481-D90E-4011-94D9-6D6234A0442A}" srcOrd="2" destOrd="0" presId="urn:microsoft.com/office/officeart/2018/2/layout/IconCircleList"/>
    <dgm:cxn modelId="{48E6F2B0-4059-460D-9F97-EFA916CBE666}" type="presParOf" srcId="{C3592481-D90E-4011-94D9-6D6234A0442A}" destId="{205332E9-C803-485F-A0C5-738DBB4B7489}" srcOrd="0" destOrd="0" presId="urn:microsoft.com/office/officeart/2018/2/layout/IconCircleList"/>
    <dgm:cxn modelId="{2CFD582B-CFEC-4238-B5BA-CCE7653A3BCD}" type="presParOf" srcId="{C3592481-D90E-4011-94D9-6D6234A0442A}" destId="{4F266834-413D-4B89-BF92-6EE38425D876}" srcOrd="1" destOrd="0" presId="urn:microsoft.com/office/officeart/2018/2/layout/IconCircleList"/>
    <dgm:cxn modelId="{509F9EE4-97F3-4B3C-90EE-480E93939C9A}" type="presParOf" srcId="{C3592481-D90E-4011-94D9-6D6234A0442A}" destId="{34C8CC23-59BF-4FC5-B08C-D416665D72F8}" srcOrd="2" destOrd="0" presId="urn:microsoft.com/office/officeart/2018/2/layout/IconCircleList"/>
    <dgm:cxn modelId="{9253EE95-CE8F-4C54-98E9-47EAAA3635B6}" type="presParOf" srcId="{C3592481-D90E-4011-94D9-6D6234A0442A}" destId="{8A3FB31C-4DA6-4285-8194-6578FF1C65C2}" srcOrd="3" destOrd="0" presId="urn:microsoft.com/office/officeart/2018/2/layout/IconCircleList"/>
    <dgm:cxn modelId="{197DFE53-9619-43E3-8278-13F94BA24CB2}" type="presParOf" srcId="{ABCB5D3C-AB9B-445F-862D-44496879F56F}" destId="{F04A18BA-5A51-4DA5-88DC-661A1EBBE17E}" srcOrd="3" destOrd="0" presId="urn:microsoft.com/office/officeart/2018/2/layout/IconCircleList"/>
    <dgm:cxn modelId="{15C1B4F9-4C4C-4B59-817D-14DA2B6581B9}" type="presParOf" srcId="{ABCB5D3C-AB9B-445F-862D-44496879F56F}" destId="{C453B584-64F1-4772-B8BB-A044591B64D0}" srcOrd="4" destOrd="0" presId="urn:microsoft.com/office/officeart/2018/2/layout/IconCircleList"/>
    <dgm:cxn modelId="{F0BF466A-4A73-4E34-936C-A0AA589B45A0}" type="presParOf" srcId="{C453B584-64F1-4772-B8BB-A044591B64D0}" destId="{DCEB2CF4-FB2E-423B-818B-7504E22B083B}" srcOrd="0" destOrd="0" presId="urn:microsoft.com/office/officeart/2018/2/layout/IconCircleList"/>
    <dgm:cxn modelId="{B48B7569-F6EE-415A-9524-5BA559FE581F}" type="presParOf" srcId="{C453B584-64F1-4772-B8BB-A044591B64D0}" destId="{8930620E-2902-453C-B6F8-0F32A9B04D1B}" srcOrd="1" destOrd="0" presId="urn:microsoft.com/office/officeart/2018/2/layout/IconCircleList"/>
    <dgm:cxn modelId="{952EC98D-6348-4BB3-A35B-F7481A66BBC9}" type="presParOf" srcId="{C453B584-64F1-4772-B8BB-A044591B64D0}" destId="{A4D661F8-5EA3-4566-BFD1-2C534FDC6772}" srcOrd="2" destOrd="0" presId="urn:microsoft.com/office/officeart/2018/2/layout/IconCircleList"/>
    <dgm:cxn modelId="{95D49DD4-A9BF-47BF-BC7D-61242B9E1962}" type="presParOf" srcId="{C453B584-64F1-4772-B8BB-A044591B64D0}" destId="{2C6DF493-72ED-4AB5-B055-3D1A40BCD95F}" srcOrd="3" destOrd="0" presId="urn:microsoft.com/office/officeart/2018/2/layout/IconCircleList"/>
    <dgm:cxn modelId="{350813B6-2BF0-4DCD-A8F2-D1B523A121B7}" type="presParOf" srcId="{ABCB5D3C-AB9B-445F-862D-44496879F56F}" destId="{280A33B3-BCA3-4827-BFC4-181E26611E8A}" srcOrd="5" destOrd="0" presId="urn:microsoft.com/office/officeart/2018/2/layout/IconCircleList"/>
    <dgm:cxn modelId="{68726CF2-C637-4E2C-81AE-FBA08B660778}" type="presParOf" srcId="{ABCB5D3C-AB9B-445F-862D-44496879F56F}" destId="{013535A7-5B89-4698-BEE5-D623EEFEA3C1}" srcOrd="6" destOrd="0" presId="urn:microsoft.com/office/officeart/2018/2/layout/IconCircleList"/>
    <dgm:cxn modelId="{5A99E4C6-61CA-471B-8913-3FBCB88C62C3}" type="presParOf" srcId="{013535A7-5B89-4698-BEE5-D623EEFEA3C1}" destId="{7C2B4994-C452-4DB3-93B6-0D0E051E2C1A}" srcOrd="0" destOrd="0" presId="urn:microsoft.com/office/officeart/2018/2/layout/IconCircleList"/>
    <dgm:cxn modelId="{68A6E6BE-3B43-460C-8E57-9A252D9E4BE4}" type="presParOf" srcId="{013535A7-5B89-4698-BEE5-D623EEFEA3C1}" destId="{F67A6B4D-ECD3-4F68-8526-59EDE38793A4}" srcOrd="1" destOrd="0" presId="urn:microsoft.com/office/officeart/2018/2/layout/IconCircleList"/>
    <dgm:cxn modelId="{37135A6A-A52A-4877-9862-ECACEDE5E5D9}" type="presParOf" srcId="{013535A7-5B89-4698-BEE5-D623EEFEA3C1}" destId="{26F4C552-4B84-4D45-B259-02F65F11E781}" srcOrd="2" destOrd="0" presId="urn:microsoft.com/office/officeart/2018/2/layout/IconCircleList"/>
    <dgm:cxn modelId="{33B117EF-8300-4FC2-93FA-9D06EAA6A5A5}" type="presParOf" srcId="{013535A7-5B89-4698-BEE5-D623EEFEA3C1}" destId="{A1C5D1EE-8342-4B99-B638-67E1C7B235FA}"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77AF818-EE75-40E4-9810-C165774F9CF1}" type="doc">
      <dgm:prSet loTypeId="urn:microsoft.com/office/officeart/2018/2/layout/IconCircle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4C5AC5A-D537-4624-8265-84D1CEB9997D}">
      <dgm:prSet/>
      <dgm:spPr/>
      <dgm:t>
        <a:bodyPr/>
        <a:lstStyle/>
        <a:p>
          <a:r>
            <a:rPr lang="en-US"/>
            <a:t>Please do not share identifying information about the people with whom you work</a:t>
          </a:r>
        </a:p>
      </dgm:t>
    </dgm:pt>
    <dgm:pt modelId="{2CBFA36D-4EA2-429D-BAC5-556B1AC96021}" type="parTrans" cxnId="{1669A6CE-812F-4405-83D0-673071D4FD6D}">
      <dgm:prSet/>
      <dgm:spPr/>
      <dgm:t>
        <a:bodyPr/>
        <a:lstStyle/>
        <a:p>
          <a:endParaRPr lang="en-US"/>
        </a:p>
      </dgm:t>
    </dgm:pt>
    <dgm:pt modelId="{EA855C75-2D97-414C-8356-E5AC47F406BB}" type="sibTrans" cxnId="{1669A6CE-812F-4405-83D0-673071D4FD6D}">
      <dgm:prSet/>
      <dgm:spPr/>
      <dgm:t>
        <a:bodyPr/>
        <a:lstStyle/>
        <a:p>
          <a:endParaRPr lang="en-US"/>
        </a:p>
      </dgm:t>
    </dgm:pt>
    <dgm:pt modelId="{A4FD2BC4-5FA7-451E-A6EF-F8D99C63622B}">
      <dgm:prSet/>
      <dgm:spPr/>
      <dgm:t>
        <a:bodyPr/>
        <a:lstStyle/>
        <a:p>
          <a:r>
            <a:rPr lang="en-US"/>
            <a:t>Please turn off phone or place on silent </a:t>
          </a:r>
        </a:p>
      </dgm:t>
    </dgm:pt>
    <dgm:pt modelId="{42A29183-926C-47A8-8EB3-1DA35E3E1D52}" type="parTrans" cxnId="{EB447293-5559-4054-A592-87578338C886}">
      <dgm:prSet/>
      <dgm:spPr/>
      <dgm:t>
        <a:bodyPr/>
        <a:lstStyle/>
        <a:p>
          <a:endParaRPr lang="en-US"/>
        </a:p>
      </dgm:t>
    </dgm:pt>
    <dgm:pt modelId="{E106E194-0880-445A-9950-7BBAC1D7338B}" type="sibTrans" cxnId="{EB447293-5559-4054-A592-87578338C886}">
      <dgm:prSet/>
      <dgm:spPr/>
      <dgm:t>
        <a:bodyPr/>
        <a:lstStyle/>
        <a:p>
          <a:endParaRPr lang="en-US"/>
        </a:p>
      </dgm:t>
    </dgm:pt>
    <dgm:pt modelId="{EFEA4253-A64C-4FEF-9330-A7E627AA8145}">
      <dgm:prSet/>
      <dgm:spPr/>
      <dgm:t>
        <a:bodyPr/>
        <a:lstStyle/>
        <a:p>
          <a:r>
            <a:rPr lang="en-US"/>
            <a:t>Be sure to sign in with your name and email in order to get your certificate</a:t>
          </a:r>
        </a:p>
      </dgm:t>
    </dgm:pt>
    <dgm:pt modelId="{3CA2C018-4434-41E4-BB9D-336732264A4A}" type="parTrans" cxnId="{5B5EBEF3-5A02-4BE0-AD7B-155B76A0E8EB}">
      <dgm:prSet/>
      <dgm:spPr/>
      <dgm:t>
        <a:bodyPr/>
        <a:lstStyle/>
        <a:p>
          <a:endParaRPr lang="en-US"/>
        </a:p>
      </dgm:t>
    </dgm:pt>
    <dgm:pt modelId="{BE493151-937C-4521-88D6-A3E9ABD00C5C}" type="sibTrans" cxnId="{5B5EBEF3-5A02-4BE0-AD7B-155B76A0E8EB}">
      <dgm:prSet/>
      <dgm:spPr/>
      <dgm:t>
        <a:bodyPr/>
        <a:lstStyle/>
        <a:p>
          <a:endParaRPr lang="en-US"/>
        </a:p>
      </dgm:t>
    </dgm:pt>
    <dgm:pt modelId="{BCBD9514-22A4-4035-BE42-3AC9950FCAB0}">
      <dgm:prSet/>
      <dgm:spPr/>
      <dgm:t>
        <a:bodyPr/>
        <a:lstStyle/>
        <a:p>
          <a:r>
            <a:rPr lang="en-US"/>
            <a:t>Before you leave today be sure to complete the quiz and the evaluation</a:t>
          </a:r>
        </a:p>
      </dgm:t>
    </dgm:pt>
    <dgm:pt modelId="{9864462D-3715-4463-A0ED-9733C6ECBF6B}" type="parTrans" cxnId="{588219FC-DD72-48A9-88E9-768591C357D4}">
      <dgm:prSet/>
      <dgm:spPr/>
      <dgm:t>
        <a:bodyPr/>
        <a:lstStyle/>
        <a:p>
          <a:endParaRPr lang="en-US"/>
        </a:p>
      </dgm:t>
    </dgm:pt>
    <dgm:pt modelId="{10662CAB-5F8C-4278-A63A-A2F042BAA7A7}" type="sibTrans" cxnId="{588219FC-DD72-48A9-88E9-768591C357D4}">
      <dgm:prSet/>
      <dgm:spPr/>
      <dgm:t>
        <a:bodyPr/>
        <a:lstStyle/>
        <a:p>
          <a:endParaRPr lang="en-US"/>
        </a:p>
      </dgm:t>
    </dgm:pt>
    <dgm:pt modelId="{73A10438-7300-469D-B0F6-786992659FBD}" type="pres">
      <dgm:prSet presAssocID="{D77AF818-EE75-40E4-9810-C165774F9CF1}" presName="root" presStyleCnt="0">
        <dgm:presLayoutVars>
          <dgm:dir/>
          <dgm:resizeHandles val="exact"/>
        </dgm:presLayoutVars>
      </dgm:prSet>
      <dgm:spPr/>
    </dgm:pt>
    <dgm:pt modelId="{ABCB5D3C-AB9B-445F-862D-44496879F56F}" type="pres">
      <dgm:prSet presAssocID="{D77AF818-EE75-40E4-9810-C165774F9CF1}" presName="container" presStyleCnt="0">
        <dgm:presLayoutVars>
          <dgm:dir/>
          <dgm:resizeHandles val="exact"/>
        </dgm:presLayoutVars>
      </dgm:prSet>
      <dgm:spPr/>
    </dgm:pt>
    <dgm:pt modelId="{F455DF09-C2EF-4073-85A1-2BCBAA3B0290}" type="pres">
      <dgm:prSet presAssocID="{94C5AC5A-D537-4624-8265-84D1CEB9997D}" presName="compNode" presStyleCnt="0"/>
      <dgm:spPr/>
    </dgm:pt>
    <dgm:pt modelId="{04ADD0B8-4F39-4697-B62B-98FD89CCE00D}" type="pres">
      <dgm:prSet presAssocID="{94C5AC5A-D537-4624-8265-84D1CEB9997D}" presName="iconBgRect" presStyleLbl="bgShp" presStyleIdx="0" presStyleCnt="4"/>
      <dgm:spPr/>
    </dgm:pt>
    <dgm:pt modelId="{ADAC3D81-CF06-4CE8-B8A4-399914CBCFCD}" type="pres">
      <dgm:prSet presAssocID="{94C5AC5A-D537-4624-8265-84D1CEB9997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s"/>
        </a:ext>
      </dgm:extLst>
    </dgm:pt>
    <dgm:pt modelId="{2E4A48D9-C041-4BD6-8620-5F9178BD9D2B}" type="pres">
      <dgm:prSet presAssocID="{94C5AC5A-D537-4624-8265-84D1CEB9997D}" presName="spaceRect" presStyleCnt="0"/>
      <dgm:spPr/>
    </dgm:pt>
    <dgm:pt modelId="{9CABB905-B084-48A1-A25D-52975038856F}" type="pres">
      <dgm:prSet presAssocID="{94C5AC5A-D537-4624-8265-84D1CEB9997D}" presName="textRect" presStyleLbl="revTx" presStyleIdx="0" presStyleCnt="4">
        <dgm:presLayoutVars>
          <dgm:chMax val="1"/>
          <dgm:chPref val="1"/>
        </dgm:presLayoutVars>
      </dgm:prSet>
      <dgm:spPr/>
    </dgm:pt>
    <dgm:pt modelId="{842DE08A-5DDF-48D4-8A56-9BF1E97DEC3A}" type="pres">
      <dgm:prSet presAssocID="{EA855C75-2D97-414C-8356-E5AC47F406BB}" presName="sibTrans" presStyleLbl="sibTrans2D1" presStyleIdx="0" presStyleCnt="0"/>
      <dgm:spPr/>
    </dgm:pt>
    <dgm:pt modelId="{C3592481-D90E-4011-94D9-6D6234A0442A}" type="pres">
      <dgm:prSet presAssocID="{A4FD2BC4-5FA7-451E-A6EF-F8D99C63622B}" presName="compNode" presStyleCnt="0"/>
      <dgm:spPr/>
    </dgm:pt>
    <dgm:pt modelId="{205332E9-C803-485F-A0C5-738DBB4B7489}" type="pres">
      <dgm:prSet presAssocID="{A4FD2BC4-5FA7-451E-A6EF-F8D99C63622B}" presName="iconBgRect" presStyleLbl="bgShp" presStyleIdx="1" presStyleCnt="4"/>
      <dgm:spPr/>
    </dgm:pt>
    <dgm:pt modelId="{4F266834-413D-4B89-BF92-6EE38425D876}" type="pres">
      <dgm:prSet presAssocID="{A4FD2BC4-5FA7-451E-A6EF-F8D99C63622B}"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ute Ringer"/>
        </a:ext>
      </dgm:extLst>
    </dgm:pt>
    <dgm:pt modelId="{34C8CC23-59BF-4FC5-B08C-D416665D72F8}" type="pres">
      <dgm:prSet presAssocID="{A4FD2BC4-5FA7-451E-A6EF-F8D99C63622B}" presName="spaceRect" presStyleCnt="0"/>
      <dgm:spPr/>
    </dgm:pt>
    <dgm:pt modelId="{8A3FB31C-4DA6-4285-8194-6578FF1C65C2}" type="pres">
      <dgm:prSet presAssocID="{A4FD2BC4-5FA7-451E-A6EF-F8D99C63622B}" presName="textRect" presStyleLbl="revTx" presStyleIdx="1" presStyleCnt="4">
        <dgm:presLayoutVars>
          <dgm:chMax val="1"/>
          <dgm:chPref val="1"/>
        </dgm:presLayoutVars>
      </dgm:prSet>
      <dgm:spPr/>
    </dgm:pt>
    <dgm:pt modelId="{F04A18BA-5A51-4DA5-88DC-661A1EBBE17E}" type="pres">
      <dgm:prSet presAssocID="{E106E194-0880-445A-9950-7BBAC1D7338B}" presName="sibTrans" presStyleLbl="sibTrans2D1" presStyleIdx="0" presStyleCnt="0"/>
      <dgm:spPr/>
    </dgm:pt>
    <dgm:pt modelId="{C453B584-64F1-4772-B8BB-A044591B64D0}" type="pres">
      <dgm:prSet presAssocID="{EFEA4253-A64C-4FEF-9330-A7E627AA8145}" presName="compNode" presStyleCnt="0"/>
      <dgm:spPr/>
    </dgm:pt>
    <dgm:pt modelId="{DCEB2CF4-FB2E-423B-818B-7504E22B083B}" type="pres">
      <dgm:prSet presAssocID="{EFEA4253-A64C-4FEF-9330-A7E627AA8145}" presName="iconBgRect" presStyleLbl="bgShp" presStyleIdx="2" presStyleCnt="4"/>
      <dgm:spPr/>
    </dgm:pt>
    <dgm:pt modelId="{8930620E-2902-453C-B6F8-0F32A9B04D1B}" type="pres">
      <dgm:prSet presAssocID="{EFEA4253-A64C-4FEF-9330-A7E627AA814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nvelope"/>
        </a:ext>
      </dgm:extLst>
    </dgm:pt>
    <dgm:pt modelId="{A4D661F8-5EA3-4566-BFD1-2C534FDC6772}" type="pres">
      <dgm:prSet presAssocID="{EFEA4253-A64C-4FEF-9330-A7E627AA8145}" presName="spaceRect" presStyleCnt="0"/>
      <dgm:spPr/>
    </dgm:pt>
    <dgm:pt modelId="{2C6DF493-72ED-4AB5-B055-3D1A40BCD95F}" type="pres">
      <dgm:prSet presAssocID="{EFEA4253-A64C-4FEF-9330-A7E627AA8145}" presName="textRect" presStyleLbl="revTx" presStyleIdx="2" presStyleCnt="4">
        <dgm:presLayoutVars>
          <dgm:chMax val="1"/>
          <dgm:chPref val="1"/>
        </dgm:presLayoutVars>
      </dgm:prSet>
      <dgm:spPr/>
    </dgm:pt>
    <dgm:pt modelId="{280A33B3-BCA3-4827-BFC4-181E26611E8A}" type="pres">
      <dgm:prSet presAssocID="{BE493151-937C-4521-88D6-A3E9ABD00C5C}" presName="sibTrans" presStyleLbl="sibTrans2D1" presStyleIdx="0" presStyleCnt="0"/>
      <dgm:spPr/>
    </dgm:pt>
    <dgm:pt modelId="{013535A7-5B89-4698-BEE5-D623EEFEA3C1}" type="pres">
      <dgm:prSet presAssocID="{BCBD9514-22A4-4035-BE42-3AC9950FCAB0}" presName="compNode" presStyleCnt="0"/>
      <dgm:spPr/>
    </dgm:pt>
    <dgm:pt modelId="{7C2B4994-C452-4DB3-93B6-0D0E051E2C1A}" type="pres">
      <dgm:prSet presAssocID="{BCBD9514-22A4-4035-BE42-3AC9950FCAB0}" presName="iconBgRect" presStyleLbl="bgShp" presStyleIdx="3" presStyleCnt="4"/>
      <dgm:spPr/>
    </dgm:pt>
    <dgm:pt modelId="{F67A6B4D-ECD3-4F68-8526-59EDE38793A4}" type="pres">
      <dgm:prSet presAssocID="{BCBD9514-22A4-4035-BE42-3AC9950FCAB0}"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mark"/>
        </a:ext>
      </dgm:extLst>
    </dgm:pt>
    <dgm:pt modelId="{26F4C552-4B84-4D45-B259-02F65F11E781}" type="pres">
      <dgm:prSet presAssocID="{BCBD9514-22A4-4035-BE42-3AC9950FCAB0}" presName="spaceRect" presStyleCnt="0"/>
      <dgm:spPr/>
    </dgm:pt>
    <dgm:pt modelId="{A1C5D1EE-8342-4B99-B638-67E1C7B235FA}" type="pres">
      <dgm:prSet presAssocID="{BCBD9514-22A4-4035-BE42-3AC9950FCAB0}" presName="textRect" presStyleLbl="revTx" presStyleIdx="3" presStyleCnt="4">
        <dgm:presLayoutVars>
          <dgm:chMax val="1"/>
          <dgm:chPref val="1"/>
        </dgm:presLayoutVars>
      </dgm:prSet>
      <dgm:spPr/>
    </dgm:pt>
  </dgm:ptLst>
  <dgm:cxnLst>
    <dgm:cxn modelId="{964D9510-2AAE-45D9-9B7B-D75A885BCC58}" type="presOf" srcId="{EA855C75-2D97-414C-8356-E5AC47F406BB}" destId="{842DE08A-5DDF-48D4-8A56-9BF1E97DEC3A}" srcOrd="0" destOrd="0" presId="urn:microsoft.com/office/officeart/2018/2/layout/IconCircleList"/>
    <dgm:cxn modelId="{E0A38044-A533-402F-9FB9-028C6EB233E6}" type="presOf" srcId="{D77AF818-EE75-40E4-9810-C165774F9CF1}" destId="{73A10438-7300-469D-B0F6-786992659FBD}" srcOrd="0" destOrd="0" presId="urn:microsoft.com/office/officeart/2018/2/layout/IconCircleList"/>
    <dgm:cxn modelId="{E7B3A149-9CFF-4172-BC37-B73F06A492D2}" type="presOf" srcId="{EFEA4253-A64C-4FEF-9330-A7E627AA8145}" destId="{2C6DF493-72ED-4AB5-B055-3D1A40BCD95F}" srcOrd="0" destOrd="0" presId="urn:microsoft.com/office/officeart/2018/2/layout/IconCircleList"/>
    <dgm:cxn modelId="{E6F08B52-AB8C-4039-8DB0-8B94D458184A}" type="presOf" srcId="{BE493151-937C-4521-88D6-A3E9ABD00C5C}" destId="{280A33B3-BCA3-4827-BFC4-181E26611E8A}" srcOrd="0" destOrd="0" presId="urn:microsoft.com/office/officeart/2018/2/layout/IconCircleList"/>
    <dgm:cxn modelId="{EFEEE582-C69B-4AA9-B415-CD7621C3AB35}" type="presOf" srcId="{94C5AC5A-D537-4624-8265-84D1CEB9997D}" destId="{9CABB905-B084-48A1-A25D-52975038856F}" srcOrd="0" destOrd="0" presId="urn:microsoft.com/office/officeart/2018/2/layout/IconCircleList"/>
    <dgm:cxn modelId="{EB447293-5559-4054-A592-87578338C886}" srcId="{D77AF818-EE75-40E4-9810-C165774F9CF1}" destId="{A4FD2BC4-5FA7-451E-A6EF-F8D99C63622B}" srcOrd="1" destOrd="0" parTransId="{42A29183-926C-47A8-8EB3-1DA35E3E1D52}" sibTransId="{E106E194-0880-445A-9950-7BBAC1D7338B}"/>
    <dgm:cxn modelId="{7A5B49A3-51E5-4DBD-98C2-5474267DC83D}" type="presOf" srcId="{E106E194-0880-445A-9950-7BBAC1D7338B}" destId="{F04A18BA-5A51-4DA5-88DC-661A1EBBE17E}" srcOrd="0" destOrd="0" presId="urn:microsoft.com/office/officeart/2018/2/layout/IconCircleList"/>
    <dgm:cxn modelId="{53F67EA5-232B-46DE-92CB-B8F95EB3D6D2}" type="presOf" srcId="{A4FD2BC4-5FA7-451E-A6EF-F8D99C63622B}" destId="{8A3FB31C-4DA6-4285-8194-6578FF1C65C2}" srcOrd="0" destOrd="0" presId="urn:microsoft.com/office/officeart/2018/2/layout/IconCircleList"/>
    <dgm:cxn modelId="{1669A6CE-812F-4405-83D0-673071D4FD6D}" srcId="{D77AF818-EE75-40E4-9810-C165774F9CF1}" destId="{94C5AC5A-D537-4624-8265-84D1CEB9997D}" srcOrd="0" destOrd="0" parTransId="{2CBFA36D-4EA2-429D-BAC5-556B1AC96021}" sibTransId="{EA855C75-2D97-414C-8356-E5AC47F406BB}"/>
    <dgm:cxn modelId="{5B5EBEF3-5A02-4BE0-AD7B-155B76A0E8EB}" srcId="{D77AF818-EE75-40E4-9810-C165774F9CF1}" destId="{EFEA4253-A64C-4FEF-9330-A7E627AA8145}" srcOrd="2" destOrd="0" parTransId="{3CA2C018-4434-41E4-BB9D-336732264A4A}" sibTransId="{BE493151-937C-4521-88D6-A3E9ABD00C5C}"/>
    <dgm:cxn modelId="{3D39F6F5-4FAF-455D-9728-D37F3B4C908E}" type="presOf" srcId="{BCBD9514-22A4-4035-BE42-3AC9950FCAB0}" destId="{A1C5D1EE-8342-4B99-B638-67E1C7B235FA}" srcOrd="0" destOrd="0" presId="urn:microsoft.com/office/officeart/2018/2/layout/IconCircleList"/>
    <dgm:cxn modelId="{588219FC-DD72-48A9-88E9-768591C357D4}" srcId="{D77AF818-EE75-40E4-9810-C165774F9CF1}" destId="{BCBD9514-22A4-4035-BE42-3AC9950FCAB0}" srcOrd="3" destOrd="0" parTransId="{9864462D-3715-4463-A0ED-9733C6ECBF6B}" sibTransId="{10662CAB-5F8C-4278-A63A-A2F042BAA7A7}"/>
    <dgm:cxn modelId="{C1CD703C-CDEA-4EB6-9B6B-FEA29381232C}" type="presParOf" srcId="{73A10438-7300-469D-B0F6-786992659FBD}" destId="{ABCB5D3C-AB9B-445F-862D-44496879F56F}" srcOrd="0" destOrd="0" presId="urn:microsoft.com/office/officeart/2018/2/layout/IconCircleList"/>
    <dgm:cxn modelId="{772E0433-BA74-490D-BF4E-863C15503765}" type="presParOf" srcId="{ABCB5D3C-AB9B-445F-862D-44496879F56F}" destId="{F455DF09-C2EF-4073-85A1-2BCBAA3B0290}" srcOrd="0" destOrd="0" presId="urn:microsoft.com/office/officeart/2018/2/layout/IconCircleList"/>
    <dgm:cxn modelId="{56378B80-F0B3-45DA-8EF3-7D8FDB0E5457}" type="presParOf" srcId="{F455DF09-C2EF-4073-85A1-2BCBAA3B0290}" destId="{04ADD0B8-4F39-4697-B62B-98FD89CCE00D}" srcOrd="0" destOrd="0" presId="urn:microsoft.com/office/officeart/2018/2/layout/IconCircleList"/>
    <dgm:cxn modelId="{BF7D778B-C771-45DF-B899-A9D71DBC61FC}" type="presParOf" srcId="{F455DF09-C2EF-4073-85A1-2BCBAA3B0290}" destId="{ADAC3D81-CF06-4CE8-B8A4-399914CBCFCD}" srcOrd="1" destOrd="0" presId="urn:microsoft.com/office/officeart/2018/2/layout/IconCircleList"/>
    <dgm:cxn modelId="{83E7D3ED-58B2-4D47-90BF-E5A5BFFB85AB}" type="presParOf" srcId="{F455DF09-C2EF-4073-85A1-2BCBAA3B0290}" destId="{2E4A48D9-C041-4BD6-8620-5F9178BD9D2B}" srcOrd="2" destOrd="0" presId="urn:microsoft.com/office/officeart/2018/2/layout/IconCircleList"/>
    <dgm:cxn modelId="{401A33BC-ACBB-430B-B488-CE52724C1AD7}" type="presParOf" srcId="{F455DF09-C2EF-4073-85A1-2BCBAA3B0290}" destId="{9CABB905-B084-48A1-A25D-52975038856F}" srcOrd="3" destOrd="0" presId="urn:microsoft.com/office/officeart/2018/2/layout/IconCircleList"/>
    <dgm:cxn modelId="{18830B3A-BAC9-478E-8C36-F58A1530D496}" type="presParOf" srcId="{ABCB5D3C-AB9B-445F-862D-44496879F56F}" destId="{842DE08A-5DDF-48D4-8A56-9BF1E97DEC3A}" srcOrd="1" destOrd="0" presId="urn:microsoft.com/office/officeart/2018/2/layout/IconCircleList"/>
    <dgm:cxn modelId="{40C2355E-A0A6-4F58-936A-99E9A262EF6D}" type="presParOf" srcId="{ABCB5D3C-AB9B-445F-862D-44496879F56F}" destId="{C3592481-D90E-4011-94D9-6D6234A0442A}" srcOrd="2" destOrd="0" presId="urn:microsoft.com/office/officeart/2018/2/layout/IconCircleList"/>
    <dgm:cxn modelId="{48E6F2B0-4059-460D-9F97-EFA916CBE666}" type="presParOf" srcId="{C3592481-D90E-4011-94D9-6D6234A0442A}" destId="{205332E9-C803-485F-A0C5-738DBB4B7489}" srcOrd="0" destOrd="0" presId="urn:microsoft.com/office/officeart/2018/2/layout/IconCircleList"/>
    <dgm:cxn modelId="{2CFD582B-CFEC-4238-B5BA-CCE7653A3BCD}" type="presParOf" srcId="{C3592481-D90E-4011-94D9-6D6234A0442A}" destId="{4F266834-413D-4B89-BF92-6EE38425D876}" srcOrd="1" destOrd="0" presId="urn:microsoft.com/office/officeart/2018/2/layout/IconCircleList"/>
    <dgm:cxn modelId="{509F9EE4-97F3-4B3C-90EE-480E93939C9A}" type="presParOf" srcId="{C3592481-D90E-4011-94D9-6D6234A0442A}" destId="{34C8CC23-59BF-4FC5-B08C-D416665D72F8}" srcOrd="2" destOrd="0" presId="urn:microsoft.com/office/officeart/2018/2/layout/IconCircleList"/>
    <dgm:cxn modelId="{9253EE95-CE8F-4C54-98E9-47EAAA3635B6}" type="presParOf" srcId="{C3592481-D90E-4011-94D9-6D6234A0442A}" destId="{8A3FB31C-4DA6-4285-8194-6578FF1C65C2}" srcOrd="3" destOrd="0" presId="urn:microsoft.com/office/officeart/2018/2/layout/IconCircleList"/>
    <dgm:cxn modelId="{197DFE53-9619-43E3-8278-13F94BA24CB2}" type="presParOf" srcId="{ABCB5D3C-AB9B-445F-862D-44496879F56F}" destId="{F04A18BA-5A51-4DA5-88DC-661A1EBBE17E}" srcOrd="3" destOrd="0" presId="urn:microsoft.com/office/officeart/2018/2/layout/IconCircleList"/>
    <dgm:cxn modelId="{15C1B4F9-4C4C-4B59-817D-14DA2B6581B9}" type="presParOf" srcId="{ABCB5D3C-AB9B-445F-862D-44496879F56F}" destId="{C453B584-64F1-4772-B8BB-A044591B64D0}" srcOrd="4" destOrd="0" presId="urn:microsoft.com/office/officeart/2018/2/layout/IconCircleList"/>
    <dgm:cxn modelId="{F0BF466A-4A73-4E34-936C-A0AA589B45A0}" type="presParOf" srcId="{C453B584-64F1-4772-B8BB-A044591B64D0}" destId="{DCEB2CF4-FB2E-423B-818B-7504E22B083B}" srcOrd="0" destOrd="0" presId="urn:microsoft.com/office/officeart/2018/2/layout/IconCircleList"/>
    <dgm:cxn modelId="{B48B7569-F6EE-415A-9524-5BA559FE581F}" type="presParOf" srcId="{C453B584-64F1-4772-B8BB-A044591B64D0}" destId="{8930620E-2902-453C-B6F8-0F32A9B04D1B}" srcOrd="1" destOrd="0" presId="urn:microsoft.com/office/officeart/2018/2/layout/IconCircleList"/>
    <dgm:cxn modelId="{952EC98D-6348-4BB3-A35B-F7481A66BBC9}" type="presParOf" srcId="{C453B584-64F1-4772-B8BB-A044591B64D0}" destId="{A4D661F8-5EA3-4566-BFD1-2C534FDC6772}" srcOrd="2" destOrd="0" presId="urn:microsoft.com/office/officeart/2018/2/layout/IconCircleList"/>
    <dgm:cxn modelId="{95D49DD4-A9BF-47BF-BC7D-61242B9E1962}" type="presParOf" srcId="{C453B584-64F1-4772-B8BB-A044591B64D0}" destId="{2C6DF493-72ED-4AB5-B055-3D1A40BCD95F}" srcOrd="3" destOrd="0" presId="urn:microsoft.com/office/officeart/2018/2/layout/IconCircleList"/>
    <dgm:cxn modelId="{350813B6-2BF0-4DCD-A8F2-D1B523A121B7}" type="presParOf" srcId="{ABCB5D3C-AB9B-445F-862D-44496879F56F}" destId="{280A33B3-BCA3-4827-BFC4-181E26611E8A}" srcOrd="5" destOrd="0" presId="urn:microsoft.com/office/officeart/2018/2/layout/IconCircleList"/>
    <dgm:cxn modelId="{68726CF2-C637-4E2C-81AE-FBA08B660778}" type="presParOf" srcId="{ABCB5D3C-AB9B-445F-862D-44496879F56F}" destId="{013535A7-5B89-4698-BEE5-D623EEFEA3C1}" srcOrd="6" destOrd="0" presId="urn:microsoft.com/office/officeart/2018/2/layout/IconCircleList"/>
    <dgm:cxn modelId="{5A99E4C6-61CA-471B-8913-3FBCB88C62C3}" type="presParOf" srcId="{013535A7-5B89-4698-BEE5-D623EEFEA3C1}" destId="{7C2B4994-C452-4DB3-93B6-0D0E051E2C1A}" srcOrd="0" destOrd="0" presId="urn:microsoft.com/office/officeart/2018/2/layout/IconCircleList"/>
    <dgm:cxn modelId="{68A6E6BE-3B43-460C-8E57-9A252D9E4BE4}" type="presParOf" srcId="{013535A7-5B89-4698-BEE5-D623EEFEA3C1}" destId="{F67A6B4D-ECD3-4F68-8526-59EDE38793A4}" srcOrd="1" destOrd="0" presId="urn:microsoft.com/office/officeart/2018/2/layout/IconCircleList"/>
    <dgm:cxn modelId="{37135A6A-A52A-4877-9862-ECACEDE5E5D9}" type="presParOf" srcId="{013535A7-5B89-4698-BEE5-D623EEFEA3C1}" destId="{26F4C552-4B84-4D45-B259-02F65F11E781}" srcOrd="2" destOrd="0" presId="urn:microsoft.com/office/officeart/2018/2/layout/IconCircleList"/>
    <dgm:cxn modelId="{33B117EF-8300-4FC2-93FA-9D06EAA6A5A5}" type="presParOf" srcId="{013535A7-5B89-4698-BEE5-D623EEFEA3C1}" destId="{A1C5D1EE-8342-4B99-B638-67E1C7B235FA}"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90CDFA5-1E25-4462-98F2-DD3D121A3AB6}" type="doc">
      <dgm:prSet loTypeId="urn:microsoft.com/office/officeart/2016/7/layout/VerticalDownArrowProcess" loCatId="process" qsTypeId="urn:microsoft.com/office/officeart/2005/8/quickstyle/simple4" qsCatId="simple" csTypeId="urn:microsoft.com/office/officeart/2005/8/colors/colorful1" csCatId="colorful"/>
      <dgm:spPr/>
      <dgm:t>
        <a:bodyPr/>
        <a:lstStyle/>
        <a:p>
          <a:endParaRPr lang="en-US"/>
        </a:p>
      </dgm:t>
    </dgm:pt>
    <dgm:pt modelId="{EDC5F229-F536-4EDF-85B9-A3B0E91D2FBF}">
      <dgm:prSet/>
      <dgm:spPr/>
      <dgm:t>
        <a:bodyPr/>
        <a:lstStyle/>
        <a:p>
          <a:r>
            <a:rPr lang="en-US"/>
            <a:t>Learn</a:t>
          </a:r>
        </a:p>
      </dgm:t>
    </dgm:pt>
    <dgm:pt modelId="{FBBF8CE4-19B3-4CED-8454-814E01F65A37}" type="parTrans" cxnId="{284C6C6C-B0C2-48C5-A9E1-FEF759373E4F}">
      <dgm:prSet/>
      <dgm:spPr/>
      <dgm:t>
        <a:bodyPr/>
        <a:lstStyle/>
        <a:p>
          <a:endParaRPr lang="en-US"/>
        </a:p>
      </dgm:t>
    </dgm:pt>
    <dgm:pt modelId="{4E34CEB0-A16D-491F-A160-DCE6A93320A6}" type="sibTrans" cxnId="{284C6C6C-B0C2-48C5-A9E1-FEF759373E4F}">
      <dgm:prSet/>
      <dgm:spPr/>
      <dgm:t>
        <a:bodyPr/>
        <a:lstStyle/>
        <a:p>
          <a:endParaRPr lang="en-US"/>
        </a:p>
      </dgm:t>
    </dgm:pt>
    <dgm:pt modelId="{B17C61DF-99A0-484E-AC0C-DA0746FC9179}">
      <dgm:prSet/>
      <dgm:spPr/>
      <dgm:t>
        <a:bodyPr/>
        <a:lstStyle/>
        <a:p>
          <a:r>
            <a:rPr lang="en-US"/>
            <a:t>Learn the characteristics of mental health and developmental issues</a:t>
          </a:r>
        </a:p>
      </dgm:t>
    </dgm:pt>
    <dgm:pt modelId="{BEB90E7C-B7D8-42CA-A346-8CA811651E12}" type="parTrans" cxnId="{1B485B1A-45B3-426F-8F6A-CC1D5C62BBEC}">
      <dgm:prSet/>
      <dgm:spPr/>
      <dgm:t>
        <a:bodyPr/>
        <a:lstStyle/>
        <a:p>
          <a:endParaRPr lang="en-US"/>
        </a:p>
      </dgm:t>
    </dgm:pt>
    <dgm:pt modelId="{AB38D231-C3C8-4C2D-8D93-9886ECBD4553}" type="sibTrans" cxnId="{1B485B1A-45B3-426F-8F6A-CC1D5C62BBEC}">
      <dgm:prSet/>
      <dgm:spPr/>
      <dgm:t>
        <a:bodyPr/>
        <a:lstStyle/>
        <a:p>
          <a:endParaRPr lang="en-US"/>
        </a:p>
      </dgm:t>
    </dgm:pt>
    <dgm:pt modelId="{CFDEA7B7-959F-44DF-B5E2-42887497E788}">
      <dgm:prSet/>
      <dgm:spPr/>
      <dgm:t>
        <a:bodyPr/>
        <a:lstStyle/>
        <a:p>
          <a:r>
            <a:rPr lang="en-US"/>
            <a:t>Review</a:t>
          </a:r>
        </a:p>
      </dgm:t>
    </dgm:pt>
    <dgm:pt modelId="{B69268CC-E992-475F-9D67-2CBA59CBD7FF}" type="parTrans" cxnId="{04A6B482-EFC8-412B-A6DC-2DC77CB19E1E}">
      <dgm:prSet/>
      <dgm:spPr/>
      <dgm:t>
        <a:bodyPr/>
        <a:lstStyle/>
        <a:p>
          <a:endParaRPr lang="en-US"/>
        </a:p>
      </dgm:t>
    </dgm:pt>
    <dgm:pt modelId="{DDAD86F9-C1E3-4503-8A55-1053346FADCE}" type="sibTrans" cxnId="{04A6B482-EFC8-412B-A6DC-2DC77CB19E1E}">
      <dgm:prSet/>
      <dgm:spPr/>
      <dgm:t>
        <a:bodyPr/>
        <a:lstStyle/>
        <a:p>
          <a:endParaRPr lang="en-US"/>
        </a:p>
      </dgm:t>
    </dgm:pt>
    <dgm:pt modelId="{50A1B963-726C-4EFF-9DE3-4C23ADBFDA1B}">
      <dgm:prSet/>
      <dgm:spPr/>
      <dgm:t>
        <a:bodyPr/>
        <a:lstStyle/>
        <a:p>
          <a:r>
            <a:rPr lang="en-US"/>
            <a:t>Review the history of care models and the value of community integration</a:t>
          </a:r>
        </a:p>
      </dgm:t>
    </dgm:pt>
    <dgm:pt modelId="{80E28C39-7A8C-4EE7-8262-C1778ED5E6A6}" type="parTrans" cxnId="{21E6A4A3-26EC-4FC6-ACDF-56CAF9AE09EE}">
      <dgm:prSet/>
      <dgm:spPr/>
      <dgm:t>
        <a:bodyPr/>
        <a:lstStyle/>
        <a:p>
          <a:endParaRPr lang="en-US"/>
        </a:p>
      </dgm:t>
    </dgm:pt>
    <dgm:pt modelId="{A1947A13-E986-433F-80C0-6D73AFFEB764}" type="sibTrans" cxnId="{21E6A4A3-26EC-4FC6-ACDF-56CAF9AE09EE}">
      <dgm:prSet/>
      <dgm:spPr/>
      <dgm:t>
        <a:bodyPr/>
        <a:lstStyle/>
        <a:p>
          <a:endParaRPr lang="en-US"/>
        </a:p>
      </dgm:t>
    </dgm:pt>
    <dgm:pt modelId="{8221BB8D-E56B-443B-A0D3-F2246C4AF0CE}">
      <dgm:prSet/>
      <dgm:spPr/>
      <dgm:t>
        <a:bodyPr/>
        <a:lstStyle/>
        <a:p>
          <a:r>
            <a:rPr lang="en-US"/>
            <a:t>Explore</a:t>
          </a:r>
        </a:p>
      </dgm:t>
    </dgm:pt>
    <dgm:pt modelId="{1272D896-7C95-41D6-9EF8-EADC1E5D9608}" type="parTrans" cxnId="{9AE83B9E-A8DC-464D-81E4-FCEA3BA360DF}">
      <dgm:prSet/>
      <dgm:spPr/>
      <dgm:t>
        <a:bodyPr/>
        <a:lstStyle/>
        <a:p>
          <a:endParaRPr lang="en-US"/>
        </a:p>
      </dgm:t>
    </dgm:pt>
    <dgm:pt modelId="{E3CD061D-3263-4B51-AE5C-F5590290986C}" type="sibTrans" cxnId="{9AE83B9E-A8DC-464D-81E4-FCEA3BA360DF}">
      <dgm:prSet/>
      <dgm:spPr/>
      <dgm:t>
        <a:bodyPr/>
        <a:lstStyle/>
        <a:p>
          <a:endParaRPr lang="en-US"/>
        </a:p>
      </dgm:t>
    </dgm:pt>
    <dgm:pt modelId="{7F77CB23-6CFF-4B84-A6BF-14400AA7FDEE}">
      <dgm:prSet/>
      <dgm:spPr/>
      <dgm:t>
        <a:bodyPr/>
        <a:lstStyle/>
        <a:p>
          <a:r>
            <a:rPr lang="en-US"/>
            <a:t>Explore the role of the direct care staff as effective teacher of skills</a:t>
          </a:r>
        </a:p>
      </dgm:t>
    </dgm:pt>
    <dgm:pt modelId="{68D10DD4-E40C-4E64-B056-0EA7B4C93E19}" type="parTrans" cxnId="{A212A636-F140-489B-A1FE-68E875BD35F4}">
      <dgm:prSet/>
      <dgm:spPr/>
      <dgm:t>
        <a:bodyPr/>
        <a:lstStyle/>
        <a:p>
          <a:endParaRPr lang="en-US"/>
        </a:p>
      </dgm:t>
    </dgm:pt>
    <dgm:pt modelId="{0F47551F-9D44-4B39-AE10-4F2E5BF61460}" type="sibTrans" cxnId="{A212A636-F140-489B-A1FE-68E875BD35F4}">
      <dgm:prSet/>
      <dgm:spPr/>
      <dgm:t>
        <a:bodyPr/>
        <a:lstStyle/>
        <a:p>
          <a:endParaRPr lang="en-US"/>
        </a:p>
      </dgm:t>
    </dgm:pt>
    <dgm:pt modelId="{D7D2D34B-F510-4FB9-A6F8-B2F08E1017C1}">
      <dgm:prSet/>
      <dgm:spPr/>
      <dgm:t>
        <a:bodyPr/>
        <a:lstStyle/>
        <a:p>
          <a:r>
            <a:rPr lang="en-US"/>
            <a:t>Understand</a:t>
          </a:r>
        </a:p>
      </dgm:t>
    </dgm:pt>
    <dgm:pt modelId="{FCA60D2A-68AC-48C5-955A-B58030BC0025}" type="parTrans" cxnId="{95182DEC-F686-48A5-8382-6CC868E7CA9C}">
      <dgm:prSet/>
      <dgm:spPr/>
      <dgm:t>
        <a:bodyPr/>
        <a:lstStyle/>
        <a:p>
          <a:endParaRPr lang="en-US"/>
        </a:p>
      </dgm:t>
    </dgm:pt>
    <dgm:pt modelId="{FF91C2DA-2F0F-4808-8D5A-DD31E58D0D5C}" type="sibTrans" cxnId="{95182DEC-F686-48A5-8382-6CC868E7CA9C}">
      <dgm:prSet/>
      <dgm:spPr/>
      <dgm:t>
        <a:bodyPr/>
        <a:lstStyle/>
        <a:p>
          <a:endParaRPr lang="en-US"/>
        </a:p>
      </dgm:t>
    </dgm:pt>
    <dgm:pt modelId="{232E8C82-DF07-4789-9942-37F299E82F4E}">
      <dgm:prSet/>
      <dgm:spPr/>
      <dgm:t>
        <a:bodyPr/>
        <a:lstStyle/>
        <a:p>
          <a:r>
            <a:rPr lang="en-US"/>
            <a:t>Understand of the impact of language, judgment, and expectations </a:t>
          </a:r>
        </a:p>
      </dgm:t>
    </dgm:pt>
    <dgm:pt modelId="{EB710995-480C-4D2A-896F-DFFB760FB639}" type="parTrans" cxnId="{356F51F5-5632-4387-AD50-58455C933781}">
      <dgm:prSet/>
      <dgm:spPr/>
      <dgm:t>
        <a:bodyPr/>
        <a:lstStyle/>
        <a:p>
          <a:endParaRPr lang="en-US"/>
        </a:p>
      </dgm:t>
    </dgm:pt>
    <dgm:pt modelId="{32BB97A9-39D3-429E-80B8-5384EECC8B82}" type="sibTrans" cxnId="{356F51F5-5632-4387-AD50-58455C933781}">
      <dgm:prSet/>
      <dgm:spPr/>
      <dgm:t>
        <a:bodyPr/>
        <a:lstStyle/>
        <a:p>
          <a:endParaRPr lang="en-US"/>
        </a:p>
      </dgm:t>
    </dgm:pt>
    <dgm:pt modelId="{358BA792-122F-4C46-99EB-6C4D1761CE76}">
      <dgm:prSet/>
      <dgm:spPr/>
      <dgm:t>
        <a:bodyPr/>
        <a:lstStyle/>
        <a:p>
          <a:r>
            <a:rPr lang="en-US"/>
            <a:t>Clarify</a:t>
          </a:r>
        </a:p>
      </dgm:t>
    </dgm:pt>
    <dgm:pt modelId="{DB2EED5E-786D-4ACE-AB58-A998A4DD8CC8}" type="parTrans" cxnId="{05575AEE-627C-4131-8A8D-3014A3140519}">
      <dgm:prSet/>
      <dgm:spPr/>
      <dgm:t>
        <a:bodyPr/>
        <a:lstStyle/>
        <a:p>
          <a:endParaRPr lang="en-US"/>
        </a:p>
      </dgm:t>
    </dgm:pt>
    <dgm:pt modelId="{1B569F76-578E-4023-BC89-DC0122D182E8}" type="sibTrans" cxnId="{05575AEE-627C-4131-8A8D-3014A3140519}">
      <dgm:prSet/>
      <dgm:spPr/>
      <dgm:t>
        <a:bodyPr/>
        <a:lstStyle/>
        <a:p>
          <a:endParaRPr lang="en-US"/>
        </a:p>
      </dgm:t>
    </dgm:pt>
    <dgm:pt modelId="{CDB6C8D8-52CC-4FEE-A8E5-BA1D785C535D}">
      <dgm:prSet/>
      <dgm:spPr/>
      <dgm:t>
        <a:bodyPr/>
        <a:lstStyle/>
        <a:p>
          <a:r>
            <a:rPr lang="en-US"/>
            <a:t>Clarify best practices of documentation and record-keeping</a:t>
          </a:r>
        </a:p>
      </dgm:t>
    </dgm:pt>
    <dgm:pt modelId="{1A54FE7F-E0F1-4F33-ADC9-3E126F7DB078}" type="parTrans" cxnId="{57EDBE53-0DE8-437B-80AE-BE2D1033F8CD}">
      <dgm:prSet/>
      <dgm:spPr/>
      <dgm:t>
        <a:bodyPr/>
        <a:lstStyle/>
        <a:p>
          <a:endParaRPr lang="en-US"/>
        </a:p>
      </dgm:t>
    </dgm:pt>
    <dgm:pt modelId="{E47643B9-ED98-44BA-BCD6-B0E156155021}" type="sibTrans" cxnId="{57EDBE53-0DE8-437B-80AE-BE2D1033F8CD}">
      <dgm:prSet/>
      <dgm:spPr/>
      <dgm:t>
        <a:bodyPr/>
        <a:lstStyle/>
        <a:p>
          <a:endParaRPr lang="en-US"/>
        </a:p>
      </dgm:t>
    </dgm:pt>
    <dgm:pt modelId="{994DD2EC-B834-4FB0-8697-8F37F51366BD}" type="pres">
      <dgm:prSet presAssocID="{C90CDFA5-1E25-4462-98F2-DD3D121A3AB6}" presName="Name0" presStyleCnt="0">
        <dgm:presLayoutVars>
          <dgm:dir/>
          <dgm:animLvl val="lvl"/>
          <dgm:resizeHandles val="exact"/>
        </dgm:presLayoutVars>
      </dgm:prSet>
      <dgm:spPr/>
    </dgm:pt>
    <dgm:pt modelId="{DBF493A0-697B-48E9-A22D-6C9610F81C09}" type="pres">
      <dgm:prSet presAssocID="{358BA792-122F-4C46-99EB-6C4D1761CE76}" presName="boxAndChildren" presStyleCnt="0"/>
      <dgm:spPr/>
    </dgm:pt>
    <dgm:pt modelId="{4CA30E48-506F-4271-9173-C3EF6ED67F2E}" type="pres">
      <dgm:prSet presAssocID="{358BA792-122F-4C46-99EB-6C4D1761CE76}" presName="parentTextBox" presStyleLbl="alignNode1" presStyleIdx="0" presStyleCnt="5"/>
      <dgm:spPr/>
    </dgm:pt>
    <dgm:pt modelId="{C2F65F5A-F438-4963-88D8-F629165887D1}" type="pres">
      <dgm:prSet presAssocID="{358BA792-122F-4C46-99EB-6C4D1761CE76}" presName="descendantBox" presStyleLbl="bgAccFollowNode1" presStyleIdx="0" presStyleCnt="5"/>
      <dgm:spPr/>
    </dgm:pt>
    <dgm:pt modelId="{4CB120E4-A962-4BCA-B5B5-243712491D96}" type="pres">
      <dgm:prSet presAssocID="{FF91C2DA-2F0F-4808-8D5A-DD31E58D0D5C}" presName="sp" presStyleCnt="0"/>
      <dgm:spPr/>
    </dgm:pt>
    <dgm:pt modelId="{E9B4C15E-0EB8-4FAE-A416-AB52063D12B3}" type="pres">
      <dgm:prSet presAssocID="{D7D2D34B-F510-4FB9-A6F8-B2F08E1017C1}" presName="arrowAndChildren" presStyleCnt="0"/>
      <dgm:spPr/>
    </dgm:pt>
    <dgm:pt modelId="{5E000E81-D421-4208-ABAA-4E0301C240F6}" type="pres">
      <dgm:prSet presAssocID="{D7D2D34B-F510-4FB9-A6F8-B2F08E1017C1}" presName="parentTextArrow" presStyleLbl="node1" presStyleIdx="0" presStyleCnt="0"/>
      <dgm:spPr/>
    </dgm:pt>
    <dgm:pt modelId="{A9FB84C6-1AC3-474E-9291-6BD5C1DF0FFF}" type="pres">
      <dgm:prSet presAssocID="{D7D2D34B-F510-4FB9-A6F8-B2F08E1017C1}" presName="arrow" presStyleLbl="alignNode1" presStyleIdx="1" presStyleCnt="5"/>
      <dgm:spPr/>
    </dgm:pt>
    <dgm:pt modelId="{53D7DAA3-95DE-4536-9498-F26EE7A9C3E4}" type="pres">
      <dgm:prSet presAssocID="{D7D2D34B-F510-4FB9-A6F8-B2F08E1017C1}" presName="descendantArrow" presStyleLbl="bgAccFollowNode1" presStyleIdx="1" presStyleCnt="5"/>
      <dgm:spPr/>
    </dgm:pt>
    <dgm:pt modelId="{62C6E7FF-8475-47F5-9499-BDEF97551411}" type="pres">
      <dgm:prSet presAssocID="{E3CD061D-3263-4B51-AE5C-F5590290986C}" presName="sp" presStyleCnt="0"/>
      <dgm:spPr/>
    </dgm:pt>
    <dgm:pt modelId="{E8B06B6D-33AD-479F-B1DB-06ACA6D9C409}" type="pres">
      <dgm:prSet presAssocID="{8221BB8D-E56B-443B-A0D3-F2246C4AF0CE}" presName="arrowAndChildren" presStyleCnt="0"/>
      <dgm:spPr/>
    </dgm:pt>
    <dgm:pt modelId="{4FD76ECF-2BA7-477B-9508-825EFDAC10A8}" type="pres">
      <dgm:prSet presAssocID="{8221BB8D-E56B-443B-A0D3-F2246C4AF0CE}" presName="parentTextArrow" presStyleLbl="node1" presStyleIdx="0" presStyleCnt="0"/>
      <dgm:spPr/>
    </dgm:pt>
    <dgm:pt modelId="{927D043E-F7B2-4F50-9C28-1EEEE3EB8B6D}" type="pres">
      <dgm:prSet presAssocID="{8221BB8D-E56B-443B-A0D3-F2246C4AF0CE}" presName="arrow" presStyleLbl="alignNode1" presStyleIdx="2" presStyleCnt="5"/>
      <dgm:spPr/>
    </dgm:pt>
    <dgm:pt modelId="{2A9DB926-9D2D-432A-8F21-45C92566AE73}" type="pres">
      <dgm:prSet presAssocID="{8221BB8D-E56B-443B-A0D3-F2246C4AF0CE}" presName="descendantArrow" presStyleLbl="bgAccFollowNode1" presStyleIdx="2" presStyleCnt="5"/>
      <dgm:spPr/>
    </dgm:pt>
    <dgm:pt modelId="{77C5E760-3CAE-4A33-88D5-35F143E55FBB}" type="pres">
      <dgm:prSet presAssocID="{DDAD86F9-C1E3-4503-8A55-1053346FADCE}" presName="sp" presStyleCnt="0"/>
      <dgm:spPr/>
    </dgm:pt>
    <dgm:pt modelId="{C96FE346-DAA3-43F9-9D2D-2F3CB24A9A08}" type="pres">
      <dgm:prSet presAssocID="{CFDEA7B7-959F-44DF-B5E2-42887497E788}" presName="arrowAndChildren" presStyleCnt="0"/>
      <dgm:spPr/>
    </dgm:pt>
    <dgm:pt modelId="{C5250A11-FEA6-4C16-A21F-1528B3016DEF}" type="pres">
      <dgm:prSet presAssocID="{CFDEA7B7-959F-44DF-B5E2-42887497E788}" presName="parentTextArrow" presStyleLbl="node1" presStyleIdx="0" presStyleCnt="0"/>
      <dgm:spPr/>
    </dgm:pt>
    <dgm:pt modelId="{0FDD4355-5FF3-4C83-A4E7-A44EDE875453}" type="pres">
      <dgm:prSet presAssocID="{CFDEA7B7-959F-44DF-B5E2-42887497E788}" presName="arrow" presStyleLbl="alignNode1" presStyleIdx="3" presStyleCnt="5"/>
      <dgm:spPr/>
    </dgm:pt>
    <dgm:pt modelId="{80AE3B53-0017-44EA-B1AE-5CEEECCA2800}" type="pres">
      <dgm:prSet presAssocID="{CFDEA7B7-959F-44DF-B5E2-42887497E788}" presName="descendantArrow" presStyleLbl="bgAccFollowNode1" presStyleIdx="3" presStyleCnt="5"/>
      <dgm:spPr/>
    </dgm:pt>
    <dgm:pt modelId="{216F09E6-4BF3-44EA-A4CA-568E55B86940}" type="pres">
      <dgm:prSet presAssocID="{4E34CEB0-A16D-491F-A160-DCE6A93320A6}" presName="sp" presStyleCnt="0"/>
      <dgm:spPr/>
    </dgm:pt>
    <dgm:pt modelId="{7B6907F0-246F-4460-BC67-392452737670}" type="pres">
      <dgm:prSet presAssocID="{EDC5F229-F536-4EDF-85B9-A3B0E91D2FBF}" presName="arrowAndChildren" presStyleCnt="0"/>
      <dgm:spPr/>
    </dgm:pt>
    <dgm:pt modelId="{2081F382-3C31-4E0C-8A78-62C53E4E26F3}" type="pres">
      <dgm:prSet presAssocID="{EDC5F229-F536-4EDF-85B9-A3B0E91D2FBF}" presName="parentTextArrow" presStyleLbl="node1" presStyleIdx="0" presStyleCnt="0"/>
      <dgm:spPr/>
    </dgm:pt>
    <dgm:pt modelId="{97B8594E-1781-4E7A-A59A-737DA4605226}" type="pres">
      <dgm:prSet presAssocID="{EDC5F229-F536-4EDF-85B9-A3B0E91D2FBF}" presName="arrow" presStyleLbl="alignNode1" presStyleIdx="4" presStyleCnt="5"/>
      <dgm:spPr/>
    </dgm:pt>
    <dgm:pt modelId="{18AB53F7-DD64-419A-AAD6-01B5874113B6}" type="pres">
      <dgm:prSet presAssocID="{EDC5F229-F536-4EDF-85B9-A3B0E91D2FBF}" presName="descendantArrow" presStyleLbl="bgAccFollowNode1" presStyleIdx="4" presStyleCnt="5"/>
      <dgm:spPr/>
    </dgm:pt>
  </dgm:ptLst>
  <dgm:cxnLst>
    <dgm:cxn modelId="{1B485B1A-45B3-426F-8F6A-CC1D5C62BBEC}" srcId="{EDC5F229-F536-4EDF-85B9-A3B0E91D2FBF}" destId="{B17C61DF-99A0-484E-AC0C-DA0746FC9179}" srcOrd="0" destOrd="0" parTransId="{BEB90E7C-B7D8-42CA-A346-8CA811651E12}" sibTransId="{AB38D231-C3C8-4C2D-8D93-9886ECBD4553}"/>
    <dgm:cxn modelId="{AF5FF91D-884D-49D3-A1A1-475B502B9347}" type="presOf" srcId="{CFDEA7B7-959F-44DF-B5E2-42887497E788}" destId="{0FDD4355-5FF3-4C83-A4E7-A44EDE875453}" srcOrd="1" destOrd="0" presId="urn:microsoft.com/office/officeart/2016/7/layout/VerticalDownArrowProcess"/>
    <dgm:cxn modelId="{AFAC5625-0D55-4B1B-86DE-9B25C0829DB9}" type="presOf" srcId="{232E8C82-DF07-4789-9942-37F299E82F4E}" destId="{53D7DAA3-95DE-4536-9498-F26EE7A9C3E4}" srcOrd="0" destOrd="0" presId="urn:microsoft.com/office/officeart/2016/7/layout/VerticalDownArrowProcess"/>
    <dgm:cxn modelId="{DC422B2E-B683-498C-BB51-FEEAE1897EA4}" type="presOf" srcId="{8221BB8D-E56B-443B-A0D3-F2246C4AF0CE}" destId="{927D043E-F7B2-4F50-9C28-1EEEE3EB8B6D}" srcOrd="1" destOrd="0" presId="urn:microsoft.com/office/officeart/2016/7/layout/VerticalDownArrowProcess"/>
    <dgm:cxn modelId="{A212A636-F140-489B-A1FE-68E875BD35F4}" srcId="{8221BB8D-E56B-443B-A0D3-F2246C4AF0CE}" destId="{7F77CB23-6CFF-4B84-A6BF-14400AA7FDEE}" srcOrd="0" destOrd="0" parTransId="{68D10DD4-E40C-4E64-B056-0EA7B4C93E19}" sibTransId="{0F47551F-9D44-4B39-AE10-4F2E5BF61460}"/>
    <dgm:cxn modelId="{284C6C6C-B0C2-48C5-A9E1-FEF759373E4F}" srcId="{C90CDFA5-1E25-4462-98F2-DD3D121A3AB6}" destId="{EDC5F229-F536-4EDF-85B9-A3B0E91D2FBF}" srcOrd="0" destOrd="0" parTransId="{FBBF8CE4-19B3-4CED-8454-814E01F65A37}" sibTransId="{4E34CEB0-A16D-491F-A160-DCE6A93320A6}"/>
    <dgm:cxn modelId="{70D81771-4D84-457F-BA3B-19822B9D9977}" type="presOf" srcId="{50A1B963-726C-4EFF-9DE3-4C23ADBFDA1B}" destId="{80AE3B53-0017-44EA-B1AE-5CEEECCA2800}" srcOrd="0" destOrd="0" presId="urn:microsoft.com/office/officeart/2016/7/layout/VerticalDownArrowProcess"/>
    <dgm:cxn modelId="{F8635671-2A2B-4442-A421-B9D7B58E25D7}" type="presOf" srcId="{EDC5F229-F536-4EDF-85B9-A3B0E91D2FBF}" destId="{97B8594E-1781-4E7A-A59A-737DA4605226}" srcOrd="1" destOrd="0" presId="urn:microsoft.com/office/officeart/2016/7/layout/VerticalDownArrowProcess"/>
    <dgm:cxn modelId="{57EDBE53-0DE8-437B-80AE-BE2D1033F8CD}" srcId="{358BA792-122F-4C46-99EB-6C4D1761CE76}" destId="{CDB6C8D8-52CC-4FEE-A8E5-BA1D785C535D}" srcOrd="0" destOrd="0" parTransId="{1A54FE7F-E0F1-4F33-ADC9-3E126F7DB078}" sibTransId="{E47643B9-ED98-44BA-BCD6-B0E156155021}"/>
    <dgm:cxn modelId="{85F8B07A-C534-4703-A734-EA13727FB894}" type="presOf" srcId="{B17C61DF-99A0-484E-AC0C-DA0746FC9179}" destId="{18AB53F7-DD64-419A-AAD6-01B5874113B6}" srcOrd="0" destOrd="0" presId="urn:microsoft.com/office/officeart/2016/7/layout/VerticalDownArrowProcess"/>
    <dgm:cxn modelId="{04A6B482-EFC8-412B-A6DC-2DC77CB19E1E}" srcId="{C90CDFA5-1E25-4462-98F2-DD3D121A3AB6}" destId="{CFDEA7B7-959F-44DF-B5E2-42887497E788}" srcOrd="1" destOrd="0" parTransId="{B69268CC-E992-475F-9D67-2CBA59CBD7FF}" sibTransId="{DDAD86F9-C1E3-4503-8A55-1053346FADCE}"/>
    <dgm:cxn modelId="{9AE83B9E-A8DC-464D-81E4-FCEA3BA360DF}" srcId="{C90CDFA5-1E25-4462-98F2-DD3D121A3AB6}" destId="{8221BB8D-E56B-443B-A0D3-F2246C4AF0CE}" srcOrd="2" destOrd="0" parTransId="{1272D896-7C95-41D6-9EF8-EADC1E5D9608}" sibTransId="{E3CD061D-3263-4B51-AE5C-F5590290986C}"/>
    <dgm:cxn modelId="{21E6A4A3-26EC-4FC6-ACDF-56CAF9AE09EE}" srcId="{CFDEA7B7-959F-44DF-B5E2-42887497E788}" destId="{50A1B963-726C-4EFF-9DE3-4C23ADBFDA1B}" srcOrd="0" destOrd="0" parTransId="{80E28C39-7A8C-4EE7-8262-C1778ED5E6A6}" sibTransId="{A1947A13-E986-433F-80C0-6D73AFFEB764}"/>
    <dgm:cxn modelId="{C154C1A4-8E4D-4437-B77F-3B0D9931B0C7}" type="presOf" srcId="{CDB6C8D8-52CC-4FEE-A8E5-BA1D785C535D}" destId="{C2F65F5A-F438-4963-88D8-F629165887D1}" srcOrd="0" destOrd="0" presId="urn:microsoft.com/office/officeart/2016/7/layout/VerticalDownArrowProcess"/>
    <dgm:cxn modelId="{F1878EB0-C07B-4503-90B7-9A0547AE5F9F}" type="presOf" srcId="{EDC5F229-F536-4EDF-85B9-A3B0E91D2FBF}" destId="{2081F382-3C31-4E0C-8A78-62C53E4E26F3}" srcOrd="0" destOrd="0" presId="urn:microsoft.com/office/officeart/2016/7/layout/VerticalDownArrowProcess"/>
    <dgm:cxn modelId="{BB0B28C5-3C6A-40DE-90AF-966D2CBE50DB}" type="presOf" srcId="{8221BB8D-E56B-443B-A0D3-F2246C4AF0CE}" destId="{4FD76ECF-2BA7-477B-9508-825EFDAC10A8}" srcOrd="0" destOrd="0" presId="urn:microsoft.com/office/officeart/2016/7/layout/VerticalDownArrowProcess"/>
    <dgm:cxn modelId="{31FBD5C8-7094-40F1-8A69-17F4D654E16E}" type="presOf" srcId="{D7D2D34B-F510-4FB9-A6F8-B2F08E1017C1}" destId="{5E000E81-D421-4208-ABAA-4E0301C240F6}" srcOrd="0" destOrd="0" presId="urn:microsoft.com/office/officeart/2016/7/layout/VerticalDownArrowProcess"/>
    <dgm:cxn modelId="{83AD99C9-7ACE-4525-BEAB-04F8F43090EC}" type="presOf" srcId="{D7D2D34B-F510-4FB9-A6F8-B2F08E1017C1}" destId="{A9FB84C6-1AC3-474E-9291-6BD5C1DF0FFF}" srcOrd="1" destOrd="0" presId="urn:microsoft.com/office/officeart/2016/7/layout/VerticalDownArrowProcess"/>
    <dgm:cxn modelId="{45F60BE0-CADD-4DF5-A375-C64CB22D337A}" type="presOf" srcId="{358BA792-122F-4C46-99EB-6C4D1761CE76}" destId="{4CA30E48-506F-4271-9173-C3EF6ED67F2E}" srcOrd="0" destOrd="0" presId="urn:microsoft.com/office/officeart/2016/7/layout/VerticalDownArrowProcess"/>
    <dgm:cxn modelId="{D4C30DE2-260D-4E2A-B541-C2E6284D23E7}" type="presOf" srcId="{CFDEA7B7-959F-44DF-B5E2-42887497E788}" destId="{C5250A11-FEA6-4C16-A21F-1528B3016DEF}" srcOrd="0" destOrd="0" presId="urn:microsoft.com/office/officeart/2016/7/layout/VerticalDownArrowProcess"/>
    <dgm:cxn modelId="{EC1761E9-55CF-4C1D-AFE2-1E7BECCD873D}" type="presOf" srcId="{C90CDFA5-1E25-4462-98F2-DD3D121A3AB6}" destId="{994DD2EC-B834-4FB0-8697-8F37F51366BD}" srcOrd="0" destOrd="0" presId="urn:microsoft.com/office/officeart/2016/7/layout/VerticalDownArrowProcess"/>
    <dgm:cxn modelId="{95182DEC-F686-48A5-8382-6CC868E7CA9C}" srcId="{C90CDFA5-1E25-4462-98F2-DD3D121A3AB6}" destId="{D7D2D34B-F510-4FB9-A6F8-B2F08E1017C1}" srcOrd="3" destOrd="0" parTransId="{FCA60D2A-68AC-48C5-955A-B58030BC0025}" sibTransId="{FF91C2DA-2F0F-4808-8D5A-DD31E58D0D5C}"/>
    <dgm:cxn modelId="{05575AEE-627C-4131-8A8D-3014A3140519}" srcId="{C90CDFA5-1E25-4462-98F2-DD3D121A3AB6}" destId="{358BA792-122F-4C46-99EB-6C4D1761CE76}" srcOrd="4" destOrd="0" parTransId="{DB2EED5E-786D-4ACE-AB58-A998A4DD8CC8}" sibTransId="{1B569F76-578E-4023-BC89-DC0122D182E8}"/>
    <dgm:cxn modelId="{356F51F5-5632-4387-AD50-58455C933781}" srcId="{D7D2D34B-F510-4FB9-A6F8-B2F08E1017C1}" destId="{232E8C82-DF07-4789-9942-37F299E82F4E}" srcOrd="0" destOrd="0" parTransId="{EB710995-480C-4D2A-896F-DFFB760FB639}" sibTransId="{32BB97A9-39D3-429E-80B8-5384EECC8B82}"/>
    <dgm:cxn modelId="{5BC663F9-821F-454F-95A2-8D970CDA0B78}" type="presOf" srcId="{7F77CB23-6CFF-4B84-A6BF-14400AA7FDEE}" destId="{2A9DB926-9D2D-432A-8F21-45C92566AE73}" srcOrd="0" destOrd="0" presId="urn:microsoft.com/office/officeart/2016/7/layout/VerticalDownArrowProcess"/>
    <dgm:cxn modelId="{18E745A9-BF62-412C-AA18-9453540925C9}" type="presParOf" srcId="{994DD2EC-B834-4FB0-8697-8F37F51366BD}" destId="{DBF493A0-697B-48E9-A22D-6C9610F81C09}" srcOrd="0" destOrd="0" presId="urn:microsoft.com/office/officeart/2016/7/layout/VerticalDownArrowProcess"/>
    <dgm:cxn modelId="{0A99E23A-096F-4487-8C4F-733DF40D7AC8}" type="presParOf" srcId="{DBF493A0-697B-48E9-A22D-6C9610F81C09}" destId="{4CA30E48-506F-4271-9173-C3EF6ED67F2E}" srcOrd="0" destOrd="0" presId="urn:microsoft.com/office/officeart/2016/7/layout/VerticalDownArrowProcess"/>
    <dgm:cxn modelId="{F1CF822A-E8BE-4E16-B22C-A18EDCE0D419}" type="presParOf" srcId="{DBF493A0-697B-48E9-A22D-6C9610F81C09}" destId="{C2F65F5A-F438-4963-88D8-F629165887D1}" srcOrd="1" destOrd="0" presId="urn:microsoft.com/office/officeart/2016/7/layout/VerticalDownArrowProcess"/>
    <dgm:cxn modelId="{9D7FAEE9-0F40-48A0-9DA2-C0DA35750A60}" type="presParOf" srcId="{994DD2EC-B834-4FB0-8697-8F37F51366BD}" destId="{4CB120E4-A962-4BCA-B5B5-243712491D96}" srcOrd="1" destOrd="0" presId="urn:microsoft.com/office/officeart/2016/7/layout/VerticalDownArrowProcess"/>
    <dgm:cxn modelId="{8C6754A2-EA90-4375-9EE0-1E78943EBC4F}" type="presParOf" srcId="{994DD2EC-B834-4FB0-8697-8F37F51366BD}" destId="{E9B4C15E-0EB8-4FAE-A416-AB52063D12B3}" srcOrd="2" destOrd="0" presId="urn:microsoft.com/office/officeart/2016/7/layout/VerticalDownArrowProcess"/>
    <dgm:cxn modelId="{2BD98FA1-A77F-41C9-85D2-51DEF8BDC9D0}" type="presParOf" srcId="{E9B4C15E-0EB8-4FAE-A416-AB52063D12B3}" destId="{5E000E81-D421-4208-ABAA-4E0301C240F6}" srcOrd="0" destOrd="0" presId="urn:microsoft.com/office/officeart/2016/7/layout/VerticalDownArrowProcess"/>
    <dgm:cxn modelId="{4BA64129-93C6-40FD-9EC9-5FEB9E4F218A}" type="presParOf" srcId="{E9B4C15E-0EB8-4FAE-A416-AB52063D12B3}" destId="{A9FB84C6-1AC3-474E-9291-6BD5C1DF0FFF}" srcOrd="1" destOrd="0" presId="urn:microsoft.com/office/officeart/2016/7/layout/VerticalDownArrowProcess"/>
    <dgm:cxn modelId="{E4EB3B73-30E6-4AD1-9E80-5877D5C131EE}" type="presParOf" srcId="{E9B4C15E-0EB8-4FAE-A416-AB52063D12B3}" destId="{53D7DAA3-95DE-4536-9498-F26EE7A9C3E4}" srcOrd="2" destOrd="0" presId="urn:microsoft.com/office/officeart/2016/7/layout/VerticalDownArrowProcess"/>
    <dgm:cxn modelId="{285D2585-BA26-4B47-870D-9835B143252C}" type="presParOf" srcId="{994DD2EC-B834-4FB0-8697-8F37F51366BD}" destId="{62C6E7FF-8475-47F5-9499-BDEF97551411}" srcOrd="3" destOrd="0" presId="urn:microsoft.com/office/officeart/2016/7/layout/VerticalDownArrowProcess"/>
    <dgm:cxn modelId="{9C267F63-54F6-4420-B3F1-2DBC139AC2F5}" type="presParOf" srcId="{994DD2EC-B834-4FB0-8697-8F37F51366BD}" destId="{E8B06B6D-33AD-479F-B1DB-06ACA6D9C409}" srcOrd="4" destOrd="0" presId="urn:microsoft.com/office/officeart/2016/7/layout/VerticalDownArrowProcess"/>
    <dgm:cxn modelId="{126AAFBC-EBC4-46D1-8108-D3FD2BE591C8}" type="presParOf" srcId="{E8B06B6D-33AD-479F-B1DB-06ACA6D9C409}" destId="{4FD76ECF-2BA7-477B-9508-825EFDAC10A8}" srcOrd="0" destOrd="0" presId="urn:microsoft.com/office/officeart/2016/7/layout/VerticalDownArrowProcess"/>
    <dgm:cxn modelId="{3E71EAAB-4741-4A6E-B10B-EC55833C14BC}" type="presParOf" srcId="{E8B06B6D-33AD-479F-B1DB-06ACA6D9C409}" destId="{927D043E-F7B2-4F50-9C28-1EEEE3EB8B6D}" srcOrd="1" destOrd="0" presId="urn:microsoft.com/office/officeart/2016/7/layout/VerticalDownArrowProcess"/>
    <dgm:cxn modelId="{5A1CAC7A-EE74-4AF5-BF42-2109753BB883}" type="presParOf" srcId="{E8B06B6D-33AD-479F-B1DB-06ACA6D9C409}" destId="{2A9DB926-9D2D-432A-8F21-45C92566AE73}" srcOrd="2" destOrd="0" presId="urn:microsoft.com/office/officeart/2016/7/layout/VerticalDownArrowProcess"/>
    <dgm:cxn modelId="{5B7FA468-AF2A-47F9-ABAC-86C80A3ACB59}" type="presParOf" srcId="{994DD2EC-B834-4FB0-8697-8F37F51366BD}" destId="{77C5E760-3CAE-4A33-88D5-35F143E55FBB}" srcOrd="5" destOrd="0" presId="urn:microsoft.com/office/officeart/2016/7/layout/VerticalDownArrowProcess"/>
    <dgm:cxn modelId="{CD19D1B4-B4FE-4329-9D3F-96601F5641A0}" type="presParOf" srcId="{994DD2EC-B834-4FB0-8697-8F37F51366BD}" destId="{C96FE346-DAA3-43F9-9D2D-2F3CB24A9A08}" srcOrd="6" destOrd="0" presId="urn:microsoft.com/office/officeart/2016/7/layout/VerticalDownArrowProcess"/>
    <dgm:cxn modelId="{FAAAA755-D2B7-4875-8A82-4786FFF60F40}" type="presParOf" srcId="{C96FE346-DAA3-43F9-9D2D-2F3CB24A9A08}" destId="{C5250A11-FEA6-4C16-A21F-1528B3016DEF}" srcOrd="0" destOrd="0" presId="urn:microsoft.com/office/officeart/2016/7/layout/VerticalDownArrowProcess"/>
    <dgm:cxn modelId="{9816D7FC-1F04-425F-987A-3BD6749B4F89}" type="presParOf" srcId="{C96FE346-DAA3-43F9-9D2D-2F3CB24A9A08}" destId="{0FDD4355-5FF3-4C83-A4E7-A44EDE875453}" srcOrd="1" destOrd="0" presId="urn:microsoft.com/office/officeart/2016/7/layout/VerticalDownArrowProcess"/>
    <dgm:cxn modelId="{116C913A-284B-4B2D-99B4-E68456B6EDFD}" type="presParOf" srcId="{C96FE346-DAA3-43F9-9D2D-2F3CB24A9A08}" destId="{80AE3B53-0017-44EA-B1AE-5CEEECCA2800}" srcOrd="2" destOrd="0" presId="urn:microsoft.com/office/officeart/2016/7/layout/VerticalDownArrowProcess"/>
    <dgm:cxn modelId="{FD0C4ADC-2273-427A-8A7B-ED96C0DACDC6}" type="presParOf" srcId="{994DD2EC-B834-4FB0-8697-8F37F51366BD}" destId="{216F09E6-4BF3-44EA-A4CA-568E55B86940}" srcOrd="7" destOrd="0" presId="urn:microsoft.com/office/officeart/2016/7/layout/VerticalDownArrowProcess"/>
    <dgm:cxn modelId="{935F772E-85D4-4C14-B48B-51CD772FC514}" type="presParOf" srcId="{994DD2EC-B834-4FB0-8697-8F37F51366BD}" destId="{7B6907F0-246F-4460-BC67-392452737670}" srcOrd="8" destOrd="0" presId="urn:microsoft.com/office/officeart/2016/7/layout/VerticalDownArrowProcess"/>
    <dgm:cxn modelId="{9070E99A-D895-4B66-A1A3-73FD37667FEA}" type="presParOf" srcId="{7B6907F0-246F-4460-BC67-392452737670}" destId="{2081F382-3C31-4E0C-8A78-62C53E4E26F3}" srcOrd="0" destOrd="0" presId="urn:microsoft.com/office/officeart/2016/7/layout/VerticalDownArrowProcess"/>
    <dgm:cxn modelId="{8ED4D3F9-96D3-4FB3-B528-B7ADD38AA1A5}" type="presParOf" srcId="{7B6907F0-246F-4460-BC67-392452737670}" destId="{97B8594E-1781-4E7A-A59A-737DA4605226}" srcOrd="1" destOrd="0" presId="urn:microsoft.com/office/officeart/2016/7/layout/VerticalDownArrowProcess"/>
    <dgm:cxn modelId="{A4CBF8E1-AE4A-4B5B-8FDB-D7707262AC77}" type="presParOf" srcId="{7B6907F0-246F-4460-BC67-392452737670}" destId="{18AB53F7-DD64-419A-AAD6-01B5874113B6}" srcOrd="2" destOrd="0" presId="urn:microsoft.com/office/officeart/2016/7/layout/VerticalDown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6D61C7D-E512-4D6A-875B-E73AD5F004DD}"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2D5FBABC-D664-4BD1-A1ED-19E4E3E38413}">
      <dgm:prSet/>
      <dgm:spPr/>
      <dgm:t>
        <a:bodyPr/>
        <a:lstStyle/>
        <a:p>
          <a:r>
            <a:rPr lang="en-US"/>
            <a:t>caused by a mental or physical problem or both</a:t>
          </a:r>
        </a:p>
      </dgm:t>
    </dgm:pt>
    <dgm:pt modelId="{E3D5FFC9-6AF7-4199-AB80-9E3CF64B85EE}" type="parTrans" cxnId="{1F5DF0E2-2ECC-44BA-827A-EED41A5C8BAF}">
      <dgm:prSet/>
      <dgm:spPr/>
      <dgm:t>
        <a:bodyPr/>
        <a:lstStyle/>
        <a:p>
          <a:endParaRPr lang="en-US"/>
        </a:p>
      </dgm:t>
    </dgm:pt>
    <dgm:pt modelId="{D02DA9D7-93A3-4018-80DF-9FF47870EC37}" type="sibTrans" cxnId="{1F5DF0E2-2ECC-44BA-827A-EED41A5C8BAF}">
      <dgm:prSet/>
      <dgm:spPr/>
      <dgm:t>
        <a:bodyPr/>
        <a:lstStyle/>
        <a:p>
          <a:endParaRPr lang="en-US"/>
        </a:p>
      </dgm:t>
    </dgm:pt>
    <dgm:pt modelId="{0E45DE14-6161-4680-BA14-A7D219AD8FA7}">
      <dgm:prSet/>
      <dgm:spPr/>
      <dgm:t>
        <a:bodyPr/>
        <a:lstStyle/>
        <a:p>
          <a:r>
            <a:rPr lang="en-US"/>
            <a:t>becomes a problem before the age of 22</a:t>
          </a:r>
        </a:p>
      </dgm:t>
    </dgm:pt>
    <dgm:pt modelId="{65DD545B-2414-4836-835B-E4CCAEF50B55}" type="parTrans" cxnId="{4B645255-2E14-423A-853C-8149D40E5CA6}">
      <dgm:prSet/>
      <dgm:spPr/>
      <dgm:t>
        <a:bodyPr/>
        <a:lstStyle/>
        <a:p>
          <a:endParaRPr lang="en-US"/>
        </a:p>
      </dgm:t>
    </dgm:pt>
    <dgm:pt modelId="{9FBA9895-55CF-48F0-9CEB-C42A62F7431B}" type="sibTrans" cxnId="{4B645255-2E14-423A-853C-8149D40E5CA6}">
      <dgm:prSet/>
      <dgm:spPr/>
      <dgm:t>
        <a:bodyPr/>
        <a:lstStyle/>
        <a:p>
          <a:endParaRPr lang="en-US"/>
        </a:p>
      </dgm:t>
    </dgm:pt>
    <dgm:pt modelId="{CE4E0CAC-082A-4492-AF9F-71C81F0FB473}">
      <dgm:prSet/>
      <dgm:spPr/>
      <dgm:t>
        <a:bodyPr/>
        <a:lstStyle/>
        <a:p>
          <a:r>
            <a:rPr lang="en-US"/>
            <a:t>is likely to continue for a very long time</a:t>
          </a:r>
        </a:p>
      </dgm:t>
    </dgm:pt>
    <dgm:pt modelId="{26D6F560-3520-4EB2-B146-A978ED803568}" type="parTrans" cxnId="{5AF06594-EF33-45A6-A6CE-03171D5BC3A1}">
      <dgm:prSet/>
      <dgm:spPr/>
      <dgm:t>
        <a:bodyPr/>
        <a:lstStyle/>
        <a:p>
          <a:endParaRPr lang="en-US"/>
        </a:p>
      </dgm:t>
    </dgm:pt>
    <dgm:pt modelId="{785E1848-4BC5-432C-8700-746A97DCCEB3}" type="sibTrans" cxnId="{5AF06594-EF33-45A6-A6CE-03171D5BC3A1}">
      <dgm:prSet/>
      <dgm:spPr/>
      <dgm:t>
        <a:bodyPr/>
        <a:lstStyle/>
        <a:p>
          <a:endParaRPr lang="en-US"/>
        </a:p>
      </dgm:t>
    </dgm:pt>
    <dgm:pt modelId="{16A107E4-16D4-4ED2-AD2E-5BB81E25929C}">
      <dgm:prSet/>
      <dgm:spPr/>
      <dgm:t>
        <a:bodyPr/>
        <a:lstStyle/>
        <a:p>
          <a:r>
            <a:rPr lang="en-US"/>
            <a:t>requires special treatment for a long time, often over one’s lifetime</a:t>
          </a:r>
        </a:p>
      </dgm:t>
    </dgm:pt>
    <dgm:pt modelId="{993CAA05-132C-4158-9B06-B594E9EEB9E7}" type="parTrans" cxnId="{BDD99162-4E54-4476-9285-F7072D937AC0}">
      <dgm:prSet/>
      <dgm:spPr/>
      <dgm:t>
        <a:bodyPr/>
        <a:lstStyle/>
        <a:p>
          <a:endParaRPr lang="en-US"/>
        </a:p>
      </dgm:t>
    </dgm:pt>
    <dgm:pt modelId="{062D63C0-3686-4C92-8DA7-C4E45A60C8B9}" type="sibTrans" cxnId="{BDD99162-4E54-4476-9285-F7072D937AC0}">
      <dgm:prSet/>
      <dgm:spPr/>
      <dgm:t>
        <a:bodyPr/>
        <a:lstStyle/>
        <a:p>
          <a:endParaRPr lang="en-US"/>
        </a:p>
      </dgm:t>
    </dgm:pt>
    <dgm:pt modelId="{5D3D9F4C-2CA0-4AEC-B990-081BD5D14823}" type="pres">
      <dgm:prSet presAssocID="{D6D61C7D-E512-4D6A-875B-E73AD5F004DD}" presName="linear" presStyleCnt="0">
        <dgm:presLayoutVars>
          <dgm:animLvl val="lvl"/>
          <dgm:resizeHandles val="exact"/>
        </dgm:presLayoutVars>
      </dgm:prSet>
      <dgm:spPr/>
    </dgm:pt>
    <dgm:pt modelId="{F51DB933-4392-48DA-B371-A8CC66DD0F38}" type="pres">
      <dgm:prSet presAssocID="{2D5FBABC-D664-4BD1-A1ED-19E4E3E38413}" presName="parentText" presStyleLbl="node1" presStyleIdx="0" presStyleCnt="4">
        <dgm:presLayoutVars>
          <dgm:chMax val="0"/>
          <dgm:bulletEnabled val="1"/>
        </dgm:presLayoutVars>
      </dgm:prSet>
      <dgm:spPr/>
    </dgm:pt>
    <dgm:pt modelId="{A4DC5634-2F07-4F94-86C3-4691655FD79C}" type="pres">
      <dgm:prSet presAssocID="{D02DA9D7-93A3-4018-80DF-9FF47870EC37}" presName="spacer" presStyleCnt="0"/>
      <dgm:spPr/>
    </dgm:pt>
    <dgm:pt modelId="{949BEE72-DB30-450E-B7FD-122C85F68BFE}" type="pres">
      <dgm:prSet presAssocID="{0E45DE14-6161-4680-BA14-A7D219AD8FA7}" presName="parentText" presStyleLbl="node1" presStyleIdx="1" presStyleCnt="4">
        <dgm:presLayoutVars>
          <dgm:chMax val="0"/>
          <dgm:bulletEnabled val="1"/>
        </dgm:presLayoutVars>
      </dgm:prSet>
      <dgm:spPr/>
    </dgm:pt>
    <dgm:pt modelId="{16BEFC87-0045-4463-AF89-CE55F2CA0623}" type="pres">
      <dgm:prSet presAssocID="{9FBA9895-55CF-48F0-9CEB-C42A62F7431B}" presName="spacer" presStyleCnt="0"/>
      <dgm:spPr/>
    </dgm:pt>
    <dgm:pt modelId="{6A69DA46-CC60-49A1-8395-9991FAC2A489}" type="pres">
      <dgm:prSet presAssocID="{CE4E0CAC-082A-4492-AF9F-71C81F0FB473}" presName="parentText" presStyleLbl="node1" presStyleIdx="2" presStyleCnt="4">
        <dgm:presLayoutVars>
          <dgm:chMax val="0"/>
          <dgm:bulletEnabled val="1"/>
        </dgm:presLayoutVars>
      </dgm:prSet>
      <dgm:spPr/>
    </dgm:pt>
    <dgm:pt modelId="{67E99C96-D3B4-4FD8-9F1F-67E55FECD594}" type="pres">
      <dgm:prSet presAssocID="{785E1848-4BC5-432C-8700-746A97DCCEB3}" presName="spacer" presStyleCnt="0"/>
      <dgm:spPr/>
    </dgm:pt>
    <dgm:pt modelId="{4D841B29-5A10-474C-A698-9AF551571E4C}" type="pres">
      <dgm:prSet presAssocID="{16A107E4-16D4-4ED2-AD2E-5BB81E25929C}" presName="parentText" presStyleLbl="node1" presStyleIdx="3" presStyleCnt="4">
        <dgm:presLayoutVars>
          <dgm:chMax val="0"/>
          <dgm:bulletEnabled val="1"/>
        </dgm:presLayoutVars>
      </dgm:prSet>
      <dgm:spPr/>
    </dgm:pt>
  </dgm:ptLst>
  <dgm:cxnLst>
    <dgm:cxn modelId="{D196AA29-DC04-4F19-A1A9-1366BB937F0C}" type="presOf" srcId="{2D5FBABC-D664-4BD1-A1ED-19E4E3E38413}" destId="{F51DB933-4392-48DA-B371-A8CC66DD0F38}" srcOrd="0" destOrd="0" presId="urn:microsoft.com/office/officeart/2005/8/layout/vList2"/>
    <dgm:cxn modelId="{BDD99162-4E54-4476-9285-F7072D937AC0}" srcId="{D6D61C7D-E512-4D6A-875B-E73AD5F004DD}" destId="{16A107E4-16D4-4ED2-AD2E-5BB81E25929C}" srcOrd="3" destOrd="0" parTransId="{993CAA05-132C-4158-9B06-B594E9EEB9E7}" sibTransId="{062D63C0-3686-4C92-8DA7-C4E45A60C8B9}"/>
    <dgm:cxn modelId="{432D6744-BDAF-47B9-A61E-2669C38696B8}" type="presOf" srcId="{CE4E0CAC-082A-4492-AF9F-71C81F0FB473}" destId="{6A69DA46-CC60-49A1-8395-9991FAC2A489}" srcOrd="0" destOrd="0" presId="urn:microsoft.com/office/officeart/2005/8/layout/vList2"/>
    <dgm:cxn modelId="{46E60F47-4A3C-498A-83B6-841E3B8B7A96}" type="presOf" srcId="{0E45DE14-6161-4680-BA14-A7D219AD8FA7}" destId="{949BEE72-DB30-450E-B7FD-122C85F68BFE}" srcOrd="0" destOrd="0" presId="urn:microsoft.com/office/officeart/2005/8/layout/vList2"/>
    <dgm:cxn modelId="{4B645255-2E14-423A-853C-8149D40E5CA6}" srcId="{D6D61C7D-E512-4D6A-875B-E73AD5F004DD}" destId="{0E45DE14-6161-4680-BA14-A7D219AD8FA7}" srcOrd="1" destOrd="0" parTransId="{65DD545B-2414-4836-835B-E4CCAEF50B55}" sibTransId="{9FBA9895-55CF-48F0-9CEB-C42A62F7431B}"/>
    <dgm:cxn modelId="{22B55556-D845-4D2F-A2B6-76A9227EF602}" type="presOf" srcId="{D6D61C7D-E512-4D6A-875B-E73AD5F004DD}" destId="{5D3D9F4C-2CA0-4AEC-B990-081BD5D14823}" srcOrd="0" destOrd="0" presId="urn:microsoft.com/office/officeart/2005/8/layout/vList2"/>
    <dgm:cxn modelId="{02DA697E-0715-4370-B167-8D16DEE9853B}" type="presOf" srcId="{16A107E4-16D4-4ED2-AD2E-5BB81E25929C}" destId="{4D841B29-5A10-474C-A698-9AF551571E4C}" srcOrd="0" destOrd="0" presId="urn:microsoft.com/office/officeart/2005/8/layout/vList2"/>
    <dgm:cxn modelId="{5AF06594-EF33-45A6-A6CE-03171D5BC3A1}" srcId="{D6D61C7D-E512-4D6A-875B-E73AD5F004DD}" destId="{CE4E0CAC-082A-4492-AF9F-71C81F0FB473}" srcOrd="2" destOrd="0" parTransId="{26D6F560-3520-4EB2-B146-A978ED803568}" sibTransId="{785E1848-4BC5-432C-8700-746A97DCCEB3}"/>
    <dgm:cxn modelId="{1F5DF0E2-2ECC-44BA-827A-EED41A5C8BAF}" srcId="{D6D61C7D-E512-4D6A-875B-E73AD5F004DD}" destId="{2D5FBABC-D664-4BD1-A1ED-19E4E3E38413}" srcOrd="0" destOrd="0" parTransId="{E3D5FFC9-6AF7-4199-AB80-9E3CF64B85EE}" sibTransId="{D02DA9D7-93A3-4018-80DF-9FF47870EC37}"/>
    <dgm:cxn modelId="{DF06345B-7FB8-41CB-B68A-F1904308EA5F}" type="presParOf" srcId="{5D3D9F4C-2CA0-4AEC-B990-081BD5D14823}" destId="{F51DB933-4392-48DA-B371-A8CC66DD0F38}" srcOrd="0" destOrd="0" presId="urn:microsoft.com/office/officeart/2005/8/layout/vList2"/>
    <dgm:cxn modelId="{AB92DD80-A197-465F-A9DE-347C22D291E4}" type="presParOf" srcId="{5D3D9F4C-2CA0-4AEC-B990-081BD5D14823}" destId="{A4DC5634-2F07-4F94-86C3-4691655FD79C}" srcOrd="1" destOrd="0" presId="urn:microsoft.com/office/officeart/2005/8/layout/vList2"/>
    <dgm:cxn modelId="{55EEE9D7-4681-42A3-9C0E-08436E85D705}" type="presParOf" srcId="{5D3D9F4C-2CA0-4AEC-B990-081BD5D14823}" destId="{949BEE72-DB30-450E-B7FD-122C85F68BFE}" srcOrd="2" destOrd="0" presId="urn:microsoft.com/office/officeart/2005/8/layout/vList2"/>
    <dgm:cxn modelId="{952B4FC2-2D5C-4369-97EC-C490CB2FC847}" type="presParOf" srcId="{5D3D9F4C-2CA0-4AEC-B990-081BD5D14823}" destId="{16BEFC87-0045-4463-AF89-CE55F2CA0623}" srcOrd="3" destOrd="0" presId="urn:microsoft.com/office/officeart/2005/8/layout/vList2"/>
    <dgm:cxn modelId="{12686AAF-B7D7-4F26-9CC9-D3D33D07C0E3}" type="presParOf" srcId="{5D3D9F4C-2CA0-4AEC-B990-081BD5D14823}" destId="{6A69DA46-CC60-49A1-8395-9991FAC2A489}" srcOrd="4" destOrd="0" presId="urn:microsoft.com/office/officeart/2005/8/layout/vList2"/>
    <dgm:cxn modelId="{16E60745-D5F8-4B62-B484-0CC33A31D67C}" type="presParOf" srcId="{5D3D9F4C-2CA0-4AEC-B990-081BD5D14823}" destId="{67E99C96-D3B4-4FD8-9F1F-67E55FECD594}" srcOrd="5" destOrd="0" presId="urn:microsoft.com/office/officeart/2005/8/layout/vList2"/>
    <dgm:cxn modelId="{091D3C2B-B804-4443-B74B-8CBAC696CE75}" type="presParOf" srcId="{5D3D9F4C-2CA0-4AEC-B990-081BD5D14823}" destId="{4D841B29-5A10-474C-A698-9AF551571E4C}"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12B7EB7-B495-4658-8D21-2ECD81BE7D37}" type="doc">
      <dgm:prSet loTypeId="urn:microsoft.com/office/officeart/2016/7/layout/VerticalSolidActionList" loCatId="List" qsTypeId="urn:microsoft.com/office/officeart/2005/8/quickstyle/simple2" qsCatId="simple" csTypeId="urn:microsoft.com/office/officeart/2005/8/colors/colorful1" csCatId="colorful" phldr="1"/>
      <dgm:spPr/>
      <dgm:t>
        <a:bodyPr/>
        <a:lstStyle/>
        <a:p>
          <a:endParaRPr lang="en-US"/>
        </a:p>
      </dgm:t>
    </dgm:pt>
    <dgm:pt modelId="{6E989D5E-7CED-43C0-92FA-5CAA660FAC82}">
      <dgm:prSet/>
      <dgm:spPr/>
      <dgm:t>
        <a:bodyPr/>
        <a:lstStyle/>
        <a:p>
          <a:endParaRPr lang="en-US" dirty="0"/>
        </a:p>
      </dgm:t>
    </dgm:pt>
    <dgm:pt modelId="{B5E5AFC4-AEBF-4F21-8C15-04EF9F584E62}" type="parTrans" cxnId="{CD052746-14EE-4471-A394-DFA66080E2B3}">
      <dgm:prSet/>
      <dgm:spPr/>
      <dgm:t>
        <a:bodyPr/>
        <a:lstStyle/>
        <a:p>
          <a:endParaRPr lang="en-US"/>
        </a:p>
      </dgm:t>
    </dgm:pt>
    <dgm:pt modelId="{941525EE-CC55-4A31-A8BB-39416C35C82A}" type="sibTrans" cxnId="{CD052746-14EE-4471-A394-DFA66080E2B3}">
      <dgm:prSet/>
      <dgm:spPr/>
      <dgm:t>
        <a:bodyPr/>
        <a:lstStyle/>
        <a:p>
          <a:endParaRPr lang="en-US"/>
        </a:p>
      </dgm:t>
    </dgm:pt>
    <dgm:pt modelId="{798B396D-D978-4868-B562-290973D9ACE5}">
      <dgm:prSet/>
      <dgm:spPr/>
      <dgm:t>
        <a:bodyPr/>
        <a:lstStyle/>
        <a:p>
          <a:r>
            <a:rPr lang="en-US" dirty="0"/>
            <a:t>Talk or express oneself and understand and follow simple directions</a:t>
          </a:r>
        </a:p>
      </dgm:t>
    </dgm:pt>
    <dgm:pt modelId="{09EE8CD4-F063-4500-9437-8D27C4F5DAF0}" type="parTrans" cxnId="{FAC71D49-D748-4E29-B95D-526689AA2CA6}">
      <dgm:prSet/>
      <dgm:spPr/>
      <dgm:t>
        <a:bodyPr/>
        <a:lstStyle/>
        <a:p>
          <a:endParaRPr lang="en-US"/>
        </a:p>
      </dgm:t>
    </dgm:pt>
    <dgm:pt modelId="{77C581BB-5D86-4EC9-835E-CE5DA19340E9}" type="sibTrans" cxnId="{FAC71D49-D748-4E29-B95D-526689AA2CA6}">
      <dgm:prSet/>
      <dgm:spPr/>
      <dgm:t>
        <a:bodyPr/>
        <a:lstStyle/>
        <a:p>
          <a:endParaRPr lang="en-US"/>
        </a:p>
      </dgm:t>
    </dgm:pt>
    <dgm:pt modelId="{2DDC4CC9-CED1-40E8-9CC2-386ED309CA17}">
      <dgm:prSet/>
      <dgm:spPr/>
      <dgm:t>
        <a:bodyPr/>
        <a:lstStyle/>
        <a:p>
          <a:endParaRPr lang="en-US" dirty="0"/>
        </a:p>
      </dgm:t>
    </dgm:pt>
    <dgm:pt modelId="{209FE7C0-076E-4044-92F7-6EA617AF0017}" type="parTrans" cxnId="{074FF0A0-E648-4D1E-99AE-75085BBB63B1}">
      <dgm:prSet/>
      <dgm:spPr/>
      <dgm:t>
        <a:bodyPr/>
        <a:lstStyle/>
        <a:p>
          <a:endParaRPr lang="en-US"/>
        </a:p>
      </dgm:t>
    </dgm:pt>
    <dgm:pt modelId="{8133EB68-54B4-4313-9C39-8272E42C66E5}" type="sibTrans" cxnId="{074FF0A0-E648-4D1E-99AE-75085BBB63B1}">
      <dgm:prSet/>
      <dgm:spPr/>
      <dgm:t>
        <a:bodyPr/>
        <a:lstStyle/>
        <a:p>
          <a:endParaRPr lang="en-US"/>
        </a:p>
      </dgm:t>
    </dgm:pt>
    <dgm:pt modelId="{19E0CE88-D831-4D9C-B58A-50E272995081}">
      <dgm:prSet/>
      <dgm:spPr/>
      <dgm:t>
        <a:bodyPr/>
        <a:lstStyle/>
        <a:p>
          <a:r>
            <a:rPr lang="en-US" dirty="0"/>
            <a:t>Take care of oneself in daily living activities, such as dressing and toileting</a:t>
          </a:r>
        </a:p>
      </dgm:t>
    </dgm:pt>
    <dgm:pt modelId="{440123D9-3508-4424-B128-4A745C2E6721}" type="parTrans" cxnId="{F72CF42F-7C8E-4DF3-80B8-05C901374551}">
      <dgm:prSet/>
      <dgm:spPr/>
      <dgm:t>
        <a:bodyPr/>
        <a:lstStyle/>
        <a:p>
          <a:endParaRPr lang="en-US"/>
        </a:p>
      </dgm:t>
    </dgm:pt>
    <dgm:pt modelId="{32F4330F-F94C-441F-A4D1-1C488AE4E34B}" type="sibTrans" cxnId="{F72CF42F-7C8E-4DF3-80B8-05C901374551}">
      <dgm:prSet/>
      <dgm:spPr/>
      <dgm:t>
        <a:bodyPr/>
        <a:lstStyle/>
        <a:p>
          <a:endParaRPr lang="en-US"/>
        </a:p>
      </dgm:t>
    </dgm:pt>
    <dgm:pt modelId="{0F04A36D-BEB4-43F4-9528-61661FC04BFB}">
      <dgm:prSet/>
      <dgm:spPr/>
      <dgm:t>
        <a:bodyPr/>
        <a:lstStyle/>
        <a:p>
          <a:endParaRPr lang="en-US" dirty="0"/>
        </a:p>
      </dgm:t>
    </dgm:pt>
    <dgm:pt modelId="{AB6DF331-A5ED-4A5E-97AD-BE931A242198}" type="parTrans" cxnId="{A0FCF8B1-FF77-4982-87A4-85F9E3B943A4}">
      <dgm:prSet/>
      <dgm:spPr/>
      <dgm:t>
        <a:bodyPr/>
        <a:lstStyle/>
        <a:p>
          <a:endParaRPr lang="en-US"/>
        </a:p>
      </dgm:t>
    </dgm:pt>
    <dgm:pt modelId="{6F85FAAA-E3CB-4116-A3E6-0AC61F00559F}" type="sibTrans" cxnId="{A0FCF8B1-FF77-4982-87A4-85F9E3B943A4}">
      <dgm:prSet/>
      <dgm:spPr/>
      <dgm:t>
        <a:bodyPr/>
        <a:lstStyle/>
        <a:p>
          <a:endParaRPr lang="en-US"/>
        </a:p>
      </dgm:t>
    </dgm:pt>
    <dgm:pt modelId="{97F248A5-05BD-4728-9B25-6E111215917A}">
      <dgm:prSet/>
      <dgm:spPr/>
      <dgm:t>
        <a:bodyPr/>
        <a:lstStyle/>
        <a:p>
          <a:r>
            <a:rPr lang="en-US" dirty="0"/>
            <a:t>Learn to recognize colors, shapes, letters, words, and foods</a:t>
          </a:r>
        </a:p>
      </dgm:t>
    </dgm:pt>
    <dgm:pt modelId="{F259006B-6533-4F30-8A67-0C7F55519C3A}" type="parTrans" cxnId="{BFEEED20-BD3C-4440-A60E-1CFE0B8A7EA0}">
      <dgm:prSet/>
      <dgm:spPr/>
      <dgm:t>
        <a:bodyPr/>
        <a:lstStyle/>
        <a:p>
          <a:endParaRPr lang="en-US"/>
        </a:p>
      </dgm:t>
    </dgm:pt>
    <dgm:pt modelId="{69B1EE9F-F97E-4589-A367-B01025F68C23}" type="sibTrans" cxnId="{BFEEED20-BD3C-4440-A60E-1CFE0B8A7EA0}">
      <dgm:prSet/>
      <dgm:spPr/>
      <dgm:t>
        <a:bodyPr/>
        <a:lstStyle/>
        <a:p>
          <a:endParaRPr lang="en-US"/>
        </a:p>
      </dgm:t>
    </dgm:pt>
    <dgm:pt modelId="{572E22CA-596E-4F8D-8466-CF43F9D27B19}">
      <dgm:prSet/>
      <dgm:spPr/>
      <dgm:t>
        <a:bodyPr/>
        <a:lstStyle/>
        <a:p>
          <a:endParaRPr lang="en-US" dirty="0"/>
        </a:p>
      </dgm:t>
    </dgm:pt>
    <dgm:pt modelId="{8566DADE-3C3A-4494-8008-36ED1C35FA50}" type="parTrans" cxnId="{286239A3-DB04-486C-9D5C-E013A51A6DA3}">
      <dgm:prSet/>
      <dgm:spPr/>
      <dgm:t>
        <a:bodyPr/>
        <a:lstStyle/>
        <a:p>
          <a:endParaRPr lang="en-US"/>
        </a:p>
      </dgm:t>
    </dgm:pt>
    <dgm:pt modelId="{1B715D89-6B55-4A0A-90D3-8DFFCCB27704}" type="sibTrans" cxnId="{286239A3-DB04-486C-9D5C-E013A51A6DA3}">
      <dgm:prSet/>
      <dgm:spPr/>
      <dgm:t>
        <a:bodyPr/>
        <a:lstStyle/>
        <a:p>
          <a:endParaRPr lang="en-US"/>
        </a:p>
      </dgm:t>
    </dgm:pt>
    <dgm:pt modelId="{33E1CF48-C2B0-48C2-BC75-ACDC80506E63}">
      <dgm:prSet/>
      <dgm:spPr/>
      <dgm:t>
        <a:bodyPr/>
        <a:lstStyle/>
        <a:p>
          <a:r>
            <a:rPr lang="en-US"/>
            <a:t>Move in a normal manner that includes walking, running, and sitting</a:t>
          </a:r>
        </a:p>
      </dgm:t>
    </dgm:pt>
    <dgm:pt modelId="{F6B3F1CB-7B91-4133-8F72-1A30C9CD7300}" type="parTrans" cxnId="{06CFB48D-2D85-439F-9827-671B87939F08}">
      <dgm:prSet/>
      <dgm:spPr/>
      <dgm:t>
        <a:bodyPr/>
        <a:lstStyle/>
        <a:p>
          <a:endParaRPr lang="en-US"/>
        </a:p>
      </dgm:t>
    </dgm:pt>
    <dgm:pt modelId="{18D4060E-2FBC-4FF4-B916-9D4F58B4BBE4}" type="sibTrans" cxnId="{06CFB48D-2D85-439F-9827-671B87939F08}">
      <dgm:prSet/>
      <dgm:spPr/>
      <dgm:t>
        <a:bodyPr/>
        <a:lstStyle/>
        <a:p>
          <a:endParaRPr lang="en-US"/>
        </a:p>
      </dgm:t>
    </dgm:pt>
    <dgm:pt modelId="{E8C0D74F-AB78-4A32-AEDA-7BFE971F3EAA}">
      <dgm:prSet/>
      <dgm:spPr/>
      <dgm:t>
        <a:bodyPr/>
        <a:lstStyle/>
        <a:p>
          <a:endParaRPr lang="en-US" dirty="0"/>
        </a:p>
      </dgm:t>
    </dgm:pt>
    <dgm:pt modelId="{6DB2558A-4FC4-4659-8FE2-1D1159CD5676}" type="parTrans" cxnId="{E76BB8A7-83E5-44E2-9AC5-A1A299EBDDD5}">
      <dgm:prSet/>
      <dgm:spPr/>
      <dgm:t>
        <a:bodyPr/>
        <a:lstStyle/>
        <a:p>
          <a:endParaRPr lang="en-US"/>
        </a:p>
      </dgm:t>
    </dgm:pt>
    <dgm:pt modelId="{482F4B30-E19E-493B-A2C0-97F5BE5647DB}" type="sibTrans" cxnId="{E76BB8A7-83E5-44E2-9AC5-A1A299EBDDD5}">
      <dgm:prSet/>
      <dgm:spPr/>
      <dgm:t>
        <a:bodyPr/>
        <a:lstStyle/>
        <a:p>
          <a:endParaRPr lang="en-US"/>
        </a:p>
      </dgm:t>
    </dgm:pt>
    <dgm:pt modelId="{A8E6AA85-2FA7-411E-ACF7-B8DC5D5B82D7}">
      <dgm:prSet/>
      <dgm:spPr/>
      <dgm:t>
        <a:bodyPr/>
        <a:lstStyle/>
        <a:p>
          <a:r>
            <a:rPr lang="en-US"/>
            <a:t>Make decisions or do what is needed to take care of oneself</a:t>
          </a:r>
        </a:p>
      </dgm:t>
    </dgm:pt>
    <dgm:pt modelId="{9791B60E-D120-4E56-AF46-F8871E0E930A}" type="parTrans" cxnId="{41E29A2B-F1C9-4767-93CE-FE5B1F6C4609}">
      <dgm:prSet/>
      <dgm:spPr/>
      <dgm:t>
        <a:bodyPr/>
        <a:lstStyle/>
        <a:p>
          <a:endParaRPr lang="en-US"/>
        </a:p>
      </dgm:t>
    </dgm:pt>
    <dgm:pt modelId="{D5DD0DA5-8F0D-459A-84BA-22BA2FC35F49}" type="sibTrans" cxnId="{41E29A2B-F1C9-4767-93CE-FE5B1F6C4609}">
      <dgm:prSet/>
      <dgm:spPr/>
      <dgm:t>
        <a:bodyPr/>
        <a:lstStyle/>
        <a:p>
          <a:endParaRPr lang="en-US"/>
        </a:p>
      </dgm:t>
    </dgm:pt>
    <dgm:pt modelId="{8BBF219E-6315-4926-ABD4-C3A40075B3A1}">
      <dgm:prSet/>
      <dgm:spPr/>
      <dgm:t>
        <a:bodyPr/>
        <a:lstStyle/>
        <a:p>
          <a:endParaRPr lang="en-US" dirty="0"/>
        </a:p>
      </dgm:t>
    </dgm:pt>
    <dgm:pt modelId="{51FD49C8-4C80-4050-B366-84F21A9D4C79}" type="parTrans" cxnId="{440B4B70-2764-43AF-A4AC-FCA8BBF45DD4}">
      <dgm:prSet/>
      <dgm:spPr/>
      <dgm:t>
        <a:bodyPr/>
        <a:lstStyle/>
        <a:p>
          <a:endParaRPr lang="en-US"/>
        </a:p>
      </dgm:t>
    </dgm:pt>
    <dgm:pt modelId="{AB69B4E8-BB6E-4EAA-A67A-BD926D2F2169}" type="sibTrans" cxnId="{440B4B70-2764-43AF-A4AC-FCA8BBF45DD4}">
      <dgm:prSet/>
      <dgm:spPr/>
      <dgm:t>
        <a:bodyPr/>
        <a:lstStyle/>
        <a:p>
          <a:endParaRPr lang="en-US"/>
        </a:p>
      </dgm:t>
    </dgm:pt>
    <dgm:pt modelId="{D75BE0B1-BB1A-4C79-A611-398FE9585578}">
      <dgm:prSet/>
      <dgm:spPr/>
      <dgm:t>
        <a:bodyPr/>
        <a:lstStyle/>
        <a:p>
          <a:r>
            <a:rPr lang="en-US"/>
            <a:t>Live independently</a:t>
          </a:r>
        </a:p>
      </dgm:t>
    </dgm:pt>
    <dgm:pt modelId="{85CD734A-7E88-454D-877C-D3AD823ECA7F}" type="parTrans" cxnId="{CD3F9191-48A7-4AD2-883C-C2E77CAB9157}">
      <dgm:prSet/>
      <dgm:spPr/>
      <dgm:t>
        <a:bodyPr/>
        <a:lstStyle/>
        <a:p>
          <a:endParaRPr lang="en-US"/>
        </a:p>
      </dgm:t>
    </dgm:pt>
    <dgm:pt modelId="{E634514B-8B9A-41C9-A20A-7D6A1A610668}" type="sibTrans" cxnId="{CD3F9191-48A7-4AD2-883C-C2E77CAB9157}">
      <dgm:prSet/>
      <dgm:spPr/>
      <dgm:t>
        <a:bodyPr/>
        <a:lstStyle/>
        <a:p>
          <a:endParaRPr lang="en-US"/>
        </a:p>
      </dgm:t>
    </dgm:pt>
    <dgm:pt modelId="{062609AC-9E83-414F-AE49-18799B4B765B}">
      <dgm:prSet/>
      <dgm:spPr/>
      <dgm:t>
        <a:bodyPr/>
        <a:lstStyle/>
        <a:p>
          <a:endParaRPr lang="en-US" dirty="0"/>
        </a:p>
      </dgm:t>
    </dgm:pt>
    <dgm:pt modelId="{1A268810-4005-4C98-88DE-6134DC3CF0B6}" type="parTrans" cxnId="{F2C82999-5F0E-4BB4-88E3-D862BC356AAC}">
      <dgm:prSet/>
      <dgm:spPr/>
      <dgm:t>
        <a:bodyPr/>
        <a:lstStyle/>
        <a:p>
          <a:endParaRPr lang="en-US"/>
        </a:p>
      </dgm:t>
    </dgm:pt>
    <dgm:pt modelId="{4F39F4E4-87D8-4A9C-A645-BB115C80B87C}" type="sibTrans" cxnId="{F2C82999-5F0E-4BB4-88E3-D862BC356AAC}">
      <dgm:prSet/>
      <dgm:spPr/>
      <dgm:t>
        <a:bodyPr/>
        <a:lstStyle/>
        <a:p>
          <a:endParaRPr lang="en-US"/>
        </a:p>
      </dgm:t>
    </dgm:pt>
    <dgm:pt modelId="{94B254CC-DB10-4CE6-8F51-2B54886F27C5}">
      <dgm:prSet/>
      <dgm:spPr/>
      <dgm:t>
        <a:bodyPr/>
        <a:lstStyle/>
        <a:p>
          <a:r>
            <a:rPr lang="en-US"/>
            <a:t>Earn money and partially support oneself</a:t>
          </a:r>
        </a:p>
      </dgm:t>
    </dgm:pt>
    <dgm:pt modelId="{8B5CFF9F-0D0C-4141-A3C0-2F67F2D6CB94}" type="parTrans" cxnId="{D0C0A0AE-5949-4C85-8F7B-62C40E56CE08}">
      <dgm:prSet/>
      <dgm:spPr/>
      <dgm:t>
        <a:bodyPr/>
        <a:lstStyle/>
        <a:p>
          <a:endParaRPr lang="en-US"/>
        </a:p>
      </dgm:t>
    </dgm:pt>
    <dgm:pt modelId="{47FBB33B-C721-4119-B757-CFA922F08C2D}" type="sibTrans" cxnId="{D0C0A0AE-5949-4C85-8F7B-62C40E56CE08}">
      <dgm:prSet/>
      <dgm:spPr/>
      <dgm:t>
        <a:bodyPr/>
        <a:lstStyle/>
        <a:p>
          <a:endParaRPr lang="en-US"/>
        </a:p>
      </dgm:t>
    </dgm:pt>
    <dgm:pt modelId="{D8746A0D-6C3B-4CF3-800E-DE72A2B3931F}" type="pres">
      <dgm:prSet presAssocID="{B12B7EB7-B495-4658-8D21-2ECD81BE7D37}" presName="Name0" presStyleCnt="0">
        <dgm:presLayoutVars>
          <dgm:dir/>
          <dgm:animLvl val="lvl"/>
          <dgm:resizeHandles val="exact"/>
        </dgm:presLayoutVars>
      </dgm:prSet>
      <dgm:spPr/>
    </dgm:pt>
    <dgm:pt modelId="{B64AA4FF-8740-44CB-BD00-6059C46A0562}" type="pres">
      <dgm:prSet presAssocID="{6E989D5E-7CED-43C0-92FA-5CAA660FAC82}" presName="linNode" presStyleCnt="0"/>
      <dgm:spPr/>
    </dgm:pt>
    <dgm:pt modelId="{4E0ECF8B-A660-4F6A-B848-D08D037AD75A}" type="pres">
      <dgm:prSet presAssocID="{6E989D5E-7CED-43C0-92FA-5CAA660FAC82}" presName="parentText" presStyleLbl="alignNode1" presStyleIdx="0" presStyleCnt="7">
        <dgm:presLayoutVars>
          <dgm:chMax val="1"/>
          <dgm:bulletEnabled/>
        </dgm:presLayoutVars>
      </dgm:prSet>
      <dgm:spPr/>
    </dgm:pt>
    <dgm:pt modelId="{22860DA3-526B-4999-940F-76692EEC0D0C}" type="pres">
      <dgm:prSet presAssocID="{6E989D5E-7CED-43C0-92FA-5CAA660FAC82}" presName="descendantText" presStyleLbl="alignAccFollowNode1" presStyleIdx="0" presStyleCnt="7">
        <dgm:presLayoutVars>
          <dgm:bulletEnabled/>
        </dgm:presLayoutVars>
      </dgm:prSet>
      <dgm:spPr/>
    </dgm:pt>
    <dgm:pt modelId="{461AF263-8E58-45C6-A505-45254ECD1290}" type="pres">
      <dgm:prSet presAssocID="{941525EE-CC55-4A31-A8BB-39416C35C82A}" presName="sp" presStyleCnt="0"/>
      <dgm:spPr/>
    </dgm:pt>
    <dgm:pt modelId="{E519723A-E78A-4AF8-8468-FE6D7F3508FA}" type="pres">
      <dgm:prSet presAssocID="{2DDC4CC9-CED1-40E8-9CC2-386ED309CA17}" presName="linNode" presStyleCnt="0"/>
      <dgm:spPr/>
    </dgm:pt>
    <dgm:pt modelId="{1E1BF559-CDE0-4012-AFBF-522B71FE603D}" type="pres">
      <dgm:prSet presAssocID="{2DDC4CC9-CED1-40E8-9CC2-386ED309CA17}" presName="parentText" presStyleLbl="alignNode1" presStyleIdx="1" presStyleCnt="7">
        <dgm:presLayoutVars>
          <dgm:chMax val="1"/>
          <dgm:bulletEnabled/>
        </dgm:presLayoutVars>
      </dgm:prSet>
      <dgm:spPr/>
    </dgm:pt>
    <dgm:pt modelId="{B1964A74-1F70-4AC8-80FB-FE47B439BD47}" type="pres">
      <dgm:prSet presAssocID="{2DDC4CC9-CED1-40E8-9CC2-386ED309CA17}" presName="descendantText" presStyleLbl="alignAccFollowNode1" presStyleIdx="1" presStyleCnt="7">
        <dgm:presLayoutVars>
          <dgm:bulletEnabled/>
        </dgm:presLayoutVars>
      </dgm:prSet>
      <dgm:spPr/>
    </dgm:pt>
    <dgm:pt modelId="{C76C9C7D-2BFC-47D9-97BB-3AD1A6178378}" type="pres">
      <dgm:prSet presAssocID="{8133EB68-54B4-4313-9C39-8272E42C66E5}" presName="sp" presStyleCnt="0"/>
      <dgm:spPr/>
    </dgm:pt>
    <dgm:pt modelId="{678727B7-3A07-4B66-BA14-6D05F376968E}" type="pres">
      <dgm:prSet presAssocID="{0F04A36D-BEB4-43F4-9528-61661FC04BFB}" presName="linNode" presStyleCnt="0"/>
      <dgm:spPr/>
    </dgm:pt>
    <dgm:pt modelId="{D48B7446-D07B-4C24-A4E3-B856FF13141B}" type="pres">
      <dgm:prSet presAssocID="{0F04A36D-BEB4-43F4-9528-61661FC04BFB}" presName="parentText" presStyleLbl="alignNode1" presStyleIdx="2" presStyleCnt="7">
        <dgm:presLayoutVars>
          <dgm:chMax val="1"/>
          <dgm:bulletEnabled/>
        </dgm:presLayoutVars>
      </dgm:prSet>
      <dgm:spPr/>
    </dgm:pt>
    <dgm:pt modelId="{B2EF1202-7BB5-4236-B6AC-761779520441}" type="pres">
      <dgm:prSet presAssocID="{0F04A36D-BEB4-43F4-9528-61661FC04BFB}" presName="descendantText" presStyleLbl="alignAccFollowNode1" presStyleIdx="2" presStyleCnt="7">
        <dgm:presLayoutVars>
          <dgm:bulletEnabled/>
        </dgm:presLayoutVars>
      </dgm:prSet>
      <dgm:spPr/>
    </dgm:pt>
    <dgm:pt modelId="{E331A1AE-E823-4330-9A11-B5C0DEEA5185}" type="pres">
      <dgm:prSet presAssocID="{6F85FAAA-E3CB-4116-A3E6-0AC61F00559F}" presName="sp" presStyleCnt="0"/>
      <dgm:spPr/>
    </dgm:pt>
    <dgm:pt modelId="{0EE450FD-8825-4749-AF9E-D319752BE1EE}" type="pres">
      <dgm:prSet presAssocID="{572E22CA-596E-4F8D-8466-CF43F9D27B19}" presName="linNode" presStyleCnt="0"/>
      <dgm:spPr/>
    </dgm:pt>
    <dgm:pt modelId="{D147E2C6-819B-4D6F-AA15-D86CF422B6E6}" type="pres">
      <dgm:prSet presAssocID="{572E22CA-596E-4F8D-8466-CF43F9D27B19}" presName="parentText" presStyleLbl="alignNode1" presStyleIdx="3" presStyleCnt="7">
        <dgm:presLayoutVars>
          <dgm:chMax val="1"/>
          <dgm:bulletEnabled/>
        </dgm:presLayoutVars>
      </dgm:prSet>
      <dgm:spPr/>
    </dgm:pt>
    <dgm:pt modelId="{B1F44B72-2870-400C-BBD0-B210E582B6E7}" type="pres">
      <dgm:prSet presAssocID="{572E22CA-596E-4F8D-8466-CF43F9D27B19}" presName="descendantText" presStyleLbl="alignAccFollowNode1" presStyleIdx="3" presStyleCnt="7">
        <dgm:presLayoutVars>
          <dgm:bulletEnabled/>
        </dgm:presLayoutVars>
      </dgm:prSet>
      <dgm:spPr/>
    </dgm:pt>
    <dgm:pt modelId="{267AC5C1-C0D7-4FA6-8773-6E5DA083A84A}" type="pres">
      <dgm:prSet presAssocID="{1B715D89-6B55-4A0A-90D3-8DFFCCB27704}" presName="sp" presStyleCnt="0"/>
      <dgm:spPr/>
    </dgm:pt>
    <dgm:pt modelId="{D6475816-10C2-47E8-B9EA-009ECAA160B9}" type="pres">
      <dgm:prSet presAssocID="{E8C0D74F-AB78-4A32-AEDA-7BFE971F3EAA}" presName="linNode" presStyleCnt="0"/>
      <dgm:spPr/>
    </dgm:pt>
    <dgm:pt modelId="{BADF591C-E56E-4281-B19D-EAF8EC060A49}" type="pres">
      <dgm:prSet presAssocID="{E8C0D74F-AB78-4A32-AEDA-7BFE971F3EAA}" presName="parentText" presStyleLbl="alignNode1" presStyleIdx="4" presStyleCnt="7">
        <dgm:presLayoutVars>
          <dgm:chMax val="1"/>
          <dgm:bulletEnabled/>
        </dgm:presLayoutVars>
      </dgm:prSet>
      <dgm:spPr/>
    </dgm:pt>
    <dgm:pt modelId="{518C869F-8FD8-4DDC-91B4-FE07A3D85CE9}" type="pres">
      <dgm:prSet presAssocID="{E8C0D74F-AB78-4A32-AEDA-7BFE971F3EAA}" presName="descendantText" presStyleLbl="alignAccFollowNode1" presStyleIdx="4" presStyleCnt="7">
        <dgm:presLayoutVars>
          <dgm:bulletEnabled/>
        </dgm:presLayoutVars>
      </dgm:prSet>
      <dgm:spPr/>
    </dgm:pt>
    <dgm:pt modelId="{440F84B9-6F54-4088-A3F1-0F7084DC7DAB}" type="pres">
      <dgm:prSet presAssocID="{482F4B30-E19E-493B-A2C0-97F5BE5647DB}" presName="sp" presStyleCnt="0"/>
      <dgm:spPr/>
    </dgm:pt>
    <dgm:pt modelId="{9348939A-0CF5-4937-B2DF-EC919D0860B0}" type="pres">
      <dgm:prSet presAssocID="{8BBF219E-6315-4926-ABD4-C3A40075B3A1}" presName="linNode" presStyleCnt="0"/>
      <dgm:spPr/>
    </dgm:pt>
    <dgm:pt modelId="{5C16CCAD-4CDE-41E6-AB93-092D55504BCC}" type="pres">
      <dgm:prSet presAssocID="{8BBF219E-6315-4926-ABD4-C3A40075B3A1}" presName="parentText" presStyleLbl="alignNode1" presStyleIdx="5" presStyleCnt="7">
        <dgm:presLayoutVars>
          <dgm:chMax val="1"/>
          <dgm:bulletEnabled/>
        </dgm:presLayoutVars>
      </dgm:prSet>
      <dgm:spPr/>
    </dgm:pt>
    <dgm:pt modelId="{0C6BC8F4-BD26-41FB-9D5C-60290CF32791}" type="pres">
      <dgm:prSet presAssocID="{8BBF219E-6315-4926-ABD4-C3A40075B3A1}" presName="descendantText" presStyleLbl="alignAccFollowNode1" presStyleIdx="5" presStyleCnt="7">
        <dgm:presLayoutVars>
          <dgm:bulletEnabled/>
        </dgm:presLayoutVars>
      </dgm:prSet>
      <dgm:spPr/>
    </dgm:pt>
    <dgm:pt modelId="{7A9C3267-728C-4FFB-B7E5-BD0F60D7CC7A}" type="pres">
      <dgm:prSet presAssocID="{AB69B4E8-BB6E-4EAA-A67A-BD926D2F2169}" presName="sp" presStyleCnt="0"/>
      <dgm:spPr/>
    </dgm:pt>
    <dgm:pt modelId="{067ADF9A-C920-4911-A96D-00861A3632E6}" type="pres">
      <dgm:prSet presAssocID="{062609AC-9E83-414F-AE49-18799B4B765B}" presName="linNode" presStyleCnt="0"/>
      <dgm:spPr/>
    </dgm:pt>
    <dgm:pt modelId="{41D1C955-AF8C-429C-A49A-DC354E839752}" type="pres">
      <dgm:prSet presAssocID="{062609AC-9E83-414F-AE49-18799B4B765B}" presName="parentText" presStyleLbl="alignNode1" presStyleIdx="6" presStyleCnt="7">
        <dgm:presLayoutVars>
          <dgm:chMax val="1"/>
          <dgm:bulletEnabled/>
        </dgm:presLayoutVars>
      </dgm:prSet>
      <dgm:spPr/>
    </dgm:pt>
    <dgm:pt modelId="{C7074C91-7147-4BE1-A397-32C8154178F8}" type="pres">
      <dgm:prSet presAssocID="{062609AC-9E83-414F-AE49-18799B4B765B}" presName="descendantText" presStyleLbl="alignAccFollowNode1" presStyleIdx="6" presStyleCnt="7">
        <dgm:presLayoutVars>
          <dgm:bulletEnabled/>
        </dgm:presLayoutVars>
      </dgm:prSet>
      <dgm:spPr/>
    </dgm:pt>
  </dgm:ptLst>
  <dgm:cxnLst>
    <dgm:cxn modelId="{BFEEED20-BD3C-4440-A60E-1CFE0B8A7EA0}" srcId="{0F04A36D-BEB4-43F4-9528-61661FC04BFB}" destId="{97F248A5-05BD-4728-9B25-6E111215917A}" srcOrd="0" destOrd="0" parTransId="{F259006B-6533-4F30-8A67-0C7F55519C3A}" sibTransId="{69B1EE9F-F97E-4589-A367-B01025F68C23}"/>
    <dgm:cxn modelId="{41E29A2B-F1C9-4767-93CE-FE5B1F6C4609}" srcId="{E8C0D74F-AB78-4A32-AEDA-7BFE971F3EAA}" destId="{A8E6AA85-2FA7-411E-ACF7-B8DC5D5B82D7}" srcOrd="0" destOrd="0" parTransId="{9791B60E-D120-4E56-AF46-F8871E0E930A}" sibTransId="{D5DD0DA5-8F0D-459A-84BA-22BA2FC35F49}"/>
    <dgm:cxn modelId="{F72CF42F-7C8E-4DF3-80B8-05C901374551}" srcId="{2DDC4CC9-CED1-40E8-9CC2-386ED309CA17}" destId="{19E0CE88-D831-4D9C-B58A-50E272995081}" srcOrd="0" destOrd="0" parTransId="{440123D9-3508-4424-B128-4A745C2E6721}" sibTransId="{32F4330F-F94C-441F-A4D1-1C488AE4E34B}"/>
    <dgm:cxn modelId="{DDAACC44-6CFB-4824-9C42-A9E97B446C00}" type="presOf" srcId="{A8E6AA85-2FA7-411E-ACF7-B8DC5D5B82D7}" destId="{518C869F-8FD8-4DDC-91B4-FE07A3D85CE9}" srcOrd="0" destOrd="0" presId="urn:microsoft.com/office/officeart/2016/7/layout/VerticalSolidActionList"/>
    <dgm:cxn modelId="{0A8DE665-3559-4F89-A5B1-77ADFFB2497E}" type="presOf" srcId="{572E22CA-596E-4F8D-8466-CF43F9D27B19}" destId="{D147E2C6-819B-4D6F-AA15-D86CF422B6E6}" srcOrd="0" destOrd="0" presId="urn:microsoft.com/office/officeart/2016/7/layout/VerticalSolidActionList"/>
    <dgm:cxn modelId="{B3D30B46-E364-4163-B445-79D1E9E06722}" type="presOf" srcId="{798B396D-D978-4868-B562-290973D9ACE5}" destId="{22860DA3-526B-4999-940F-76692EEC0D0C}" srcOrd="0" destOrd="0" presId="urn:microsoft.com/office/officeart/2016/7/layout/VerticalSolidActionList"/>
    <dgm:cxn modelId="{CD052746-14EE-4471-A394-DFA66080E2B3}" srcId="{B12B7EB7-B495-4658-8D21-2ECD81BE7D37}" destId="{6E989D5E-7CED-43C0-92FA-5CAA660FAC82}" srcOrd="0" destOrd="0" parTransId="{B5E5AFC4-AEBF-4F21-8C15-04EF9F584E62}" sibTransId="{941525EE-CC55-4A31-A8BB-39416C35C82A}"/>
    <dgm:cxn modelId="{FAC71D49-D748-4E29-B95D-526689AA2CA6}" srcId="{6E989D5E-7CED-43C0-92FA-5CAA660FAC82}" destId="{798B396D-D978-4868-B562-290973D9ACE5}" srcOrd="0" destOrd="0" parTransId="{09EE8CD4-F063-4500-9437-8D27C4F5DAF0}" sibTransId="{77C581BB-5D86-4EC9-835E-CE5DA19340E9}"/>
    <dgm:cxn modelId="{440B4B70-2764-43AF-A4AC-FCA8BBF45DD4}" srcId="{B12B7EB7-B495-4658-8D21-2ECD81BE7D37}" destId="{8BBF219E-6315-4926-ABD4-C3A40075B3A1}" srcOrd="5" destOrd="0" parTransId="{51FD49C8-4C80-4050-B366-84F21A9D4C79}" sibTransId="{AB69B4E8-BB6E-4EAA-A67A-BD926D2F2169}"/>
    <dgm:cxn modelId="{60DAA475-7487-41AA-B603-592BBFA7E677}" type="presOf" srcId="{062609AC-9E83-414F-AE49-18799B4B765B}" destId="{41D1C955-AF8C-429C-A49A-DC354E839752}" srcOrd="0" destOrd="0" presId="urn:microsoft.com/office/officeart/2016/7/layout/VerticalSolidActionList"/>
    <dgm:cxn modelId="{96719A84-BEE1-496D-8A5F-2568B2EDC4E7}" type="presOf" srcId="{E8C0D74F-AB78-4A32-AEDA-7BFE971F3EAA}" destId="{BADF591C-E56E-4281-B19D-EAF8EC060A49}" srcOrd="0" destOrd="0" presId="urn:microsoft.com/office/officeart/2016/7/layout/VerticalSolidActionList"/>
    <dgm:cxn modelId="{B691FE86-060F-41D2-84CE-04C192B1F32C}" type="presOf" srcId="{B12B7EB7-B495-4658-8D21-2ECD81BE7D37}" destId="{D8746A0D-6C3B-4CF3-800E-DE72A2B3931F}" srcOrd="0" destOrd="0" presId="urn:microsoft.com/office/officeart/2016/7/layout/VerticalSolidActionList"/>
    <dgm:cxn modelId="{6CCD2687-C843-4789-AF1C-C6848D250DEE}" type="presOf" srcId="{94B254CC-DB10-4CE6-8F51-2B54886F27C5}" destId="{C7074C91-7147-4BE1-A397-32C8154178F8}" srcOrd="0" destOrd="0" presId="urn:microsoft.com/office/officeart/2016/7/layout/VerticalSolidActionList"/>
    <dgm:cxn modelId="{06CFB48D-2D85-439F-9827-671B87939F08}" srcId="{572E22CA-596E-4F8D-8466-CF43F9D27B19}" destId="{33E1CF48-C2B0-48C2-BC75-ACDC80506E63}" srcOrd="0" destOrd="0" parTransId="{F6B3F1CB-7B91-4133-8F72-1A30C9CD7300}" sibTransId="{18D4060E-2FBC-4FF4-B916-9D4F58B4BBE4}"/>
    <dgm:cxn modelId="{CD3F9191-48A7-4AD2-883C-C2E77CAB9157}" srcId="{8BBF219E-6315-4926-ABD4-C3A40075B3A1}" destId="{D75BE0B1-BB1A-4C79-A611-398FE9585578}" srcOrd="0" destOrd="0" parTransId="{85CD734A-7E88-454D-877C-D3AD823ECA7F}" sibTransId="{E634514B-8B9A-41C9-A20A-7D6A1A610668}"/>
    <dgm:cxn modelId="{5533E096-A933-4B63-A7DD-71EA7463B1B2}" type="presOf" srcId="{6E989D5E-7CED-43C0-92FA-5CAA660FAC82}" destId="{4E0ECF8B-A660-4F6A-B848-D08D037AD75A}" srcOrd="0" destOrd="0" presId="urn:microsoft.com/office/officeart/2016/7/layout/VerticalSolidActionList"/>
    <dgm:cxn modelId="{F2C82999-5F0E-4BB4-88E3-D862BC356AAC}" srcId="{B12B7EB7-B495-4658-8D21-2ECD81BE7D37}" destId="{062609AC-9E83-414F-AE49-18799B4B765B}" srcOrd="6" destOrd="0" parTransId="{1A268810-4005-4C98-88DE-6134DC3CF0B6}" sibTransId="{4F39F4E4-87D8-4A9C-A645-BB115C80B87C}"/>
    <dgm:cxn modelId="{074FF0A0-E648-4D1E-99AE-75085BBB63B1}" srcId="{B12B7EB7-B495-4658-8D21-2ECD81BE7D37}" destId="{2DDC4CC9-CED1-40E8-9CC2-386ED309CA17}" srcOrd="1" destOrd="0" parTransId="{209FE7C0-076E-4044-92F7-6EA617AF0017}" sibTransId="{8133EB68-54B4-4313-9C39-8272E42C66E5}"/>
    <dgm:cxn modelId="{286239A3-DB04-486C-9D5C-E013A51A6DA3}" srcId="{B12B7EB7-B495-4658-8D21-2ECD81BE7D37}" destId="{572E22CA-596E-4F8D-8466-CF43F9D27B19}" srcOrd="3" destOrd="0" parTransId="{8566DADE-3C3A-4494-8008-36ED1C35FA50}" sibTransId="{1B715D89-6B55-4A0A-90D3-8DFFCCB27704}"/>
    <dgm:cxn modelId="{E76BB8A7-83E5-44E2-9AC5-A1A299EBDDD5}" srcId="{B12B7EB7-B495-4658-8D21-2ECD81BE7D37}" destId="{E8C0D74F-AB78-4A32-AEDA-7BFE971F3EAA}" srcOrd="4" destOrd="0" parTransId="{6DB2558A-4FC4-4659-8FE2-1D1159CD5676}" sibTransId="{482F4B30-E19E-493B-A2C0-97F5BE5647DB}"/>
    <dgm:cxn modelId="{D0C0A0AE-5949-4C85-8F7B-62C40E56CE08}" srcId="{062609AC-9E83-414F-AE49-18799B4B765B}" destId="{94B254CC-DB10-4CE6-8F51-2B54886F27C5}" srcOrd="0" destOrd="0" parTransId="{8B5CFF9F-0D0C-4141-A3C0-2F67F2D6CB94}" sibTransId="{47FBB33B-C721-4119-B757-CFA922F08C2D}"/>
    <dgm:cxn modelId="{A0FCF8B1-FF77-4982-87A4-85F9E3B943A4}" srcId="{B12B7EB7-B495-4658-8D21-2ECD81BE7D37}" destId="{0F04A36D-BEB4-43F4-9528-61661FC04BFB}" srcOrd="2" destOrd="0" parTransId="{AB6DF331-A5ED-4A5E-97AD-BE931A242198}" sibTransId="{6F85FAAA-E3CB-4116-A3E6-0AC61F00559F}"/>
    <dgm:cxn modelId="{2DEEAEBB-F6D6-463E-A37E-CD4A471E55F9}" type="presOf" srcId="{33E1CF48-C2B0-48C2-BC75-ACDC80506E63}" destId="{B1F44B72-2870-400C-BBD0-B210E582B6E7}" srcOrd="0" destOrd="0" presId="urn:microsoft.com/office/officeart/2016/7/layout/VerticalSolidActionList"/>
    <dgm:cxn modelId="{8E13C0CD-4E4A-4010-ABD0-D804647E211C}" type="presOf" srcId="{97F248A5-05BD-4728-9B25-6E111215917A}" destId="{B2EF1202-7BB5-4236-B6AC-761779520441}" srcOrd="0" destOrd="0" presId="urn:microsoft.com/office/officeart/2016/7/layout/VerticalSolidActionList"/>
    <dgm:cxn modelId="{D0B1DECF-F7D2-474F-9443-C1C1B68011D4}" type="presOf" srcId="{19E0CE88-D831-4D9C-B58A-50E272995081}" destId="{B1964A74-1F70-4AC8-80FB-FE47B439BD47}" srcOrd="0" destOrd="0" presId="urn:microsoft.com/office/officeart/2016/7/layout/VerticalSolidActionList"/>
    <dgm:cxn modelId="{CE310DD4-FB5E-4D77-BA5D-90050B5786BB}" type="presOf" srcId="{8BBF219E-6315-4926-ABD4-C3A40075B3A1}" destId="{5C16CCAD-4CDE-41E6-AB93-092D55504BCC}" srcOrd="0" destOrd="0" presId="urn:microsoft.com/office/officeart/2016/7/layout/VerticalSolidActionList"/>
    <dgm:cxn modelId="{39CBC4D5-44C4-4656-95BD-46FC35B8EE67}" type="presOf" srcId="{0F04A36D-BEB4-43F4-9528-61661FC04BFB}" destId="{D48B7446-D07B-4C24-A4E3-B856FF13141B}" srcOrd="0" destOrd="0" presId="urn:microsoft.com/office/officeart/2016/7/layout/VerticalSolidActionList"/>
    <dgm:cxn modelId="{012DCCDC-701A-4746-9EEA-617E8A74373C}" type="presOf" srcId="{2DDC4CC9-CED1-40E8-9CC2-386ED309CA17}" destId="{1E1BF559-CDE0-4012-AFBF-522B71FE603D}" srcOrd="0" destOrd="0" presId="urn:microsoft.com/office/officeart/2016/7/layout/VerticalSolidActionList"/>
    <dgm:cxn modelId="{C4770DF8-43D0-4FC2-9432-EAF88DA22F58}" type="presOf" srcId="{D75BE0B1-BB1A-4C79-A611-398FE9585578}" destId="{0C6BC8F4-BD26-41FB-9D5C-60290CF32791}" srcOrd="0" destOrd="0" presId="urn:microsoft.com/office/officeart/2016/7/layout/VerticalSolidActionList"/>
    <dgm:cxn modelId="{23494A2A-AF92-4F10-B86F-C377826AEA79}" type="presParOf" srcId="{D8746A0D-6C3B-4CF3-800E-DE72A2B3931F}" destId="{B64AA4FF-8740-44CB-BD00-6059C46A0562}" srcOrd="0" destOrd="0" presId="urn:microsoft.com/office/officeart/2016/7/layout/VerticalSolidActionList"/>
    <dgm:cxn modelId="{B8FFAD4D-FDC1-4B2A-8CF3-4FB621577CE3}" type="presParOf" srcId="{B64AA4FF-8740-44CB-BD00-6059C46A0562}" destId="{4E0ECF8B-A660-4F6A-B848-D08D037AD75A}" srcOrd="0" destOrd="0" presId="urn:microsoft.com/office/officeart/2016/7/layout/VerticalSolidActionList"/>
    <dgm:cxn modelId="{9219A3D8-123E-4F5D-A03B-3D9E2B30F29F}" type="presParOf" srcId="{B64AA4FF-8740-44CB-BD00-6059C46A0562}" destId="{22860DA3-526B-4999-940F-76692EEC0D0C}" srcOrd="1" destOrd="0" presId="urn:microsoft.com/office/officeart/2016/7/layout/VerticalSolidActionList"/>
    <dgm:cxn modelId="{CE11E1A2-F5E6-41B1-AF40-9F5F792A8222}" type="presParOf" srcId="{D8746A0D-6C3B-4CF3-800E-DE72A2B3931F}" destId="{461AF263-8E58-45C6-A505-45254ECD1290}" srcOrd="1" destOrd="0" presId="urn:microsoft.com/office/officeart/2016/7/layout/VerticalSolidActionList"/>
    <dgm:cxn modelId="{18B2640D-2CA8-466C-B1B4-453ECA20D7DF}" type="presParOf" srcId="{D8746A0D-6C3B-4CF3-800E-DE72A2B3931F}" destId="{E519723A-E78A-4AF8-8468-FE6D7F3508FA}" srcOrd="2" destOrd="0" presId="urn:microsoft.com/office/officeart/2016/7/layout/VerticalSolidActionList"/>
    <dgm:cxn modelId="{18E3D390-13B7-4EF6-843A-2D023D1ED5B2}" type="presParOf" srcId="{E519723A-E78A-4AF8-8468-FE6D7F3508FA}" destId="{1E1BF559-CDE0-4012-AFBF-522B71FE603D}" srcOrd="0" destOrd="0" presId="urn:microsoft.com/office/officeart/2016/7/layout/VerticalSolidActionList"/>
    <dgm:cxn modelId="{38C2929A-62BB-4466-9A8A-8EF3883B00AD}" type="presParOf" srcId="{E519723A-E78A-4AF8-8468-FE6D7F3508FA}" destId="{B1964A74-1F70-4AC8-80FB-FE47B439BD47}" srcOrd="1" destOrd="0" presId="urn:microsoft.com/office/officeart/2016/7/layout/VerticalSolidActionList"/>
    <dgm:cxn modelId="{4A1846F7-BD6F-4DEC-8A0F-3EB5625F11A5}" type="presParOf" srcId="{D8746A0D-6C3B-4CF3-800E-DE72A2B3931F}" destId="{C76C9C7D-2BFC-47D9-97BB-3AD1A6178378}" srcOrd="3" destOrd="0" presId="urn:microsoft.com/office/officeart/2016/7/layout/VerticalSolidActionList"/>
    <dgm:cxn modelId="{04D17723-8016-4F0B-AF84-477504CD1A39}" type="presParOf" srcId="{D8746A0D-6C3B-4CF3-800E-DE72A2B3931F}" destId="{678727B7-3A07-4B66-BA14-6D05F376968E}" srcOrd="4" destOrd="0" presId="urn:microsoft.com/office/officeart/2016/7/layout/VerticalSolidActionList"/>
    <dgm:cxn modelId="{3C9D63A4-E4CD-45DE-AE4A-985C5FF56B00}" type="presParOf" srcId="{678727B7-3A07-4B66-BA14-6D05F376968E}" destId="{D48B7446-D07B-4C24-A4E3-B856FF13141B}" srcOrd="0" destOrd="0" presId="urn:microsoft.com/office/officeart/2016/7/layout/VerticalSolidActionList"/>
    <dgm:cxn modelId="{B013F45D-1E21-4F8B-B88E-30ABB16BC825}" type="presParOf" srcId="{678727B7-3A07-4B66-BA14-6D05F376968E}" destId="{B2EF1202-7BB5-4236-B6AC-761779520441}" srcOrd="1" destOrd="0" presId="urn:microsoft.com/office/officeart/2016/7/layout/VerticalSolidActionList"/>
    <dgm:cxn modelId="{16FFFE5E-774E-4A4E-8B92-4AFFF28302B6}" type="presParOf" srcId="{D8746A0D-6C3B-4CF3-800E-DE72A2B3931F}" destId="{E331A1AE-E823-4330-9A11-B5C0DEEA5185}" srcOrd="5" destOrd="0" presId="urn:microsoft.com/office/officeart/2016/7/layout/VerticalSolidActionList"/>
    <dgm:cxn modelId="{B56F0CA3-61D2-4B71-AF4D-90CE67D53978}" type="presParOf" srcId="{D8746A0D-6C3B-4CF3-800E-DE72A2B3931F}" destId="{0EE450FD-8825-4749-AF9E-D319752BE1EE}" srcOrd="6" destOrd="0" presId="urn:microsoft.com/office/officeart/2016/7/layout/VerticalSolidActionList"/>
    <dgm:cxn modelId="{95E7A807-EB4B-4D16-8B94-5087B2D72557}" type="presParOf" srcId="{0EE450FD-8825-4749-AF9E-D319752BE1EE}" destId="{D147E2C6-819B-4D6F-AA15-D86CF422B6E6}" srcOrd="0" destOrd="0" presId="urn:microsoft.com/office/officeart/2016/7/layout/VerticalSolidActionList"/>
    <dgm:cxn modelId="{11CD4308-10D4-4804-B861-9ADD8729E49B}" type="presParOf" srcId="{0EE450FD-8825-4749-AF9E-D319752BE1EE}" destId="{B1F44B72-2870-400C-BBD0-B210E582B6E7}" srcOrd="1" destOrd="0" presId="urn:microsoft.com/office/officeart/2016/7/layout/VerticalSolidActionList"/>
    <dgm:cxn modelId="{BFB0E3A0-C252-43FD-A987-4FDB23FC00DB}" type="presParOf" srcId="{D8746A0D-6C3B-4CF3-800E-DE72A2B3931F}" destId="{267AC5C1-C0D7-4FA6-8773-6E5DA083A84A}" srcOrd="7" destOrd="0" presId="urn:microsoft.com/office/officeart/2016/7/layout/VerticalSolidActionList"/>
    <dgm:cxn modelId="{E649BD11-EE53-4DDD-8D2F-05E21F49E16E}" type="presParOf" srcId="{D8746A0D-6C3B-4CF3-800E-DE72A2B3931F}" destId="{D6475816-10C2-47E8-B9EA-009ECAA160B9}" srcOrd="8" destOrd="0" presId="urn:microsoft.com/office/officeart/2016/7/layout/VerticalSolidActionList"/>
    <dgm:cxn modelId="{EF46D3BB-2A14-4E47-95FA-2E5621836A6D}" type="presParOf" srcId="{D6475816-10C2-47E8-B9EA-009ECAA160B9}" destId="{BADF591C-E56E-4281-B19D-EAF8EC060A49}" srcOrd="0" destOrd="0" presId="urn:microsoft.com/office/officeart/2016/7/layout/VerticalSolidActionList"/>
    <dgm:cxn modelId="{4ADD85EF-5BB4-4B8A-8D5D-26B3AA086905}" type="presParOf" srcId="{D6475816-10C2-47E8-B9EA-009ECAA160B9}" destId="{518C869F-8FD8-4DDC-91B4-FE07A3D85CE9}" srcOrd="1" destOrd="0" presId="urn:microsoft.com/office/officeart/2016/7/layout/VerticalSolidActionList"/>
    <dgm:cxn modelId="{893BEA2A-AB25-4297-B8FC-4C5E611F3B78}" type="presParOf" srcId="{D8746A0D-6C3B-4CF3-800E-DE72A2B3931F}" destId="{440F84B9-6F54-4088-A3F1-0F7084DC7DAB}" srcOrd="9" destOrd="0" presId="urn:microsoft.com/office/officeart/2016/7/layout/VerticalSolidActionList"/>
    <dgm:cxn modelId="{6500F0AE-9562-4A06-B0D7-7A0E075B4D67}" type="presParOf" srcId="{D8746A0D-6C3B-4CF3-800E-DE72A2B3931F}" destId="{9348939A-0CF5-4937-B2DF-EC919D0860B0}" srcOrd="10" destOrd="0" presId="urn:microsoft.com/office/officeart/2016/7/layout/VerticalSolidActionList"/>
    <dgm:cxn modelId="{15A9F7BF-522F-4A10-8BFA-B8B4CCE11508}" type="presParOf" srcId="{9348939A-0CF5-4937-B2DF-EC919D0860B0}" destId="{5C16CCAD-4CDE-41E6-AB93-092D55504BCC}" srcOrd="0" destOrd="0" presId="urn:microsoft.com/office/officeart/2016/7/layout/VerticalSolidActionList"/>
    <dgm:cxn modelId="{E5FDC031-2D5F-4290-B09D-17C43902E9C2}" type="presParOf" srcId="{9348939A-0CF5-4937-B2DF-EC919D0860B0}" destId="{0C6BC8F4-BD26-41FB-9D5C-60290CF32791}" srcOrd="1" destOrd="0" presId="urn:microsoft.com/office/officeart/2016/7/layout/VerticalSolidActionList"/>
    <dgm:cxn modelId="{24B09E61-15F0-432A-A98A-E2C74F514F2D}" type="presParOf" srcId="{D8746A0D-6C3B-4CF3-800E-DE72A2B3931F}" destId="{7A9C3267-728C-4FFB-B7E5-BD0F60D7CC7A}" srcOrd="11" destOrd="0" presId="urn:microsoft.com/office/officeart/2016/7/layout/VerticalSolidActionList"/>
    <dgm:cxn modelId="{95DA0C2E-F20C-4E2D-967C-EE70089AA9DD}" type="presParOf" srcId="{D8746A0D-6C3B-4CF3-800E-DE72A2B3931F}" destId="{067ADF9A-C920-4911-A96D-00861A3632E6}" srcOrd="12" destOrd="0" presId="urn:microsoft.com/office/officeart/2016/7/layout/VerticalSolidActionList"/>
    <dgm:cxn modelId="{C1957397-73DE-4728-90AC-831F7C8BA7C6}" type="presParOf" srcId="{067ADF9A-C920-4911-A96D-00861A3632E6}" destId="{41D1C955-AF8C-429C-A49A-DC354E839752}" srcOrd="0" destOrd="0" presId="urn:microsoft.com/office/officeart/2016/7/layout/VerticalSolidActionList"/>
    <dgm:cxn modelId="{9F79009F-6A34-405D-9D49-FDE791461AFC}" type="presParOf" srcId="{067ADF9A-C920-4911-A96D-00861A3632E6}" destId="{C7074C91-7147-4BE1-A397-32C8154178F8}" srcOrd="1" destOrd="0" presId="urn:microsoft.com/office/officeart/2016/7/layout/VerticalSolid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B00CE2C-E089-497C-86AB-BD810D3FFD00}" type="doc">
      <dgm:prSet loTypeId="urn:microsoft.com/office/officeart/2005/8/layout/default" loCatId="list" qsTypeId="urn:microsoft.com/office/officeart/2005/8/quickstyle/simple1" qsCatId="simple" csTypeId="urn:microsoft.com/office/officeart/2005/8/colors/accent3_2" csCatId="accent3" phldr="1"/>
      <dgm:spPr/>
      <dgm:t>
        <a:bodyPr/>
        <a:lstStyle/>
        <a:p>
          <a:endParaRPr lang="en-US"/>
        </a:p>
      </dgm:t>
    </dgm:pt>
    <dgm:pt modelId="{9653F0B6-E934-4CA8-948A-AABCC4990AB2}">
      <dgm:prSet/>
      <dgm:spPr/>
      <dgm:t>
        <a:bodyPr/>
        <a:lstStyle/>
        <a:p>
          <a:r>
            <a:rPr lang="en-US" dirty="0"/>
            <a:t>injury</a:t>
          </a:r>
        </a:p>
      </dgm:t>
    </dgm:pt>
    <dgm:pt modelId="{8F2B9C83-504E-4079-B90D-2ED5E0E36EF7}" type="parTrans" cxnId="{8A272EC6-B7B1-4A15-9AB9-A3F1413E5317}">
      <dgm:prSet/>
      <dgm:spPr/>
      <dgm:t>
        <a:bodyPr/>
        <a:lstStyle/>
        <a:p>
          <a:endParaRPr lang="en-US"/>
        </a:p>
      </dgm:t>
    </dgm:pt>
    <dgm:pt modelId="{6466A9B3-61FC-4F00-8338-6C201FFE078E}" type="sibTrans" cxnId="{8A272EC6-B7B1-4A15-9AB9-A3F1413E5317}">
      <dgm:prSet/>
      <dgm:spPr/>
      <dgm:t>
        <a:bodyPr/>
        <a:lstStyle/>
        <a:p>
          <a:endParaRPr lang="en-US"/>
        </a:p>
      </dgm:t>
    </dgm:pt>
    <dgm:pt modelId="{3065D734-0C24-4961-94CC-9A8B9A157DF3}">
      <dgm:prSet/>
      <dgm:spPr/>
      <dgm:t>
        <a:bodyPr/>
        <a:lstStyle/>
        <a:p>
          <a:r>
            <a:rPr lang="en-US" dirty="0"/>
            <a:t>prenatal events</a:t>
          </a:r>
        </a:p>
      </dgm:t>
    </dgm:pt>
    <dgm:pt modelId="{9318BC1B-7491-4BB0-963C-F0B34842D7CB}" type="parTrans" cxnId="{7C525BA7-EEAC-4415-8D2C-85CE8E564EFC}">
      <dgm:prSet/>
      <dgm:spPr/>
      <dgm:t>
        <a:bodyPr/>
        <a:lstStyle/>
        <a:p>
          <a:endParaRPr lang="en-US"/>
        </a:p>
      </dgm:t>
    </dgm:pt>
    <dgm:pt modelId="{CF31793C-03BB-484B-9616-C4936753CC68}" type="sibTrans" cxnId="{7C525BA7-EEAC-4415-8D2C-85CE8E564EFC}">
      <dgm:prSet/>
      <dgm:spPr/>
      <dgm:t>
        <a:bodyPr/>
        <a:lstStyle/>
        <a:p>
          <a:endParaRPr lang="en-US"/>
        </a:p>
      </dgm:t>
    </dgm:pt>
    <dgm:pt modelId="{9A98EB90-BCA8-4837-9AF3-21D8F3BC1795}">
      <dgm:prSet/>
      <dgm:spPr/>
      <dgm:t>
        <a:bodyPr/>
        <a:lstStyle/>
        <a:p>
          <a:r>
            <a:rPr lang="en-US" dirty="0"/>
            <a:t>poor nutrition</a:t>
          </a:r>
        </a:p>
      </dgm:t>
    </dgm:pt>
    <dgm:pt modelId="{73C5C97A-400C-4C5F-9991-B371335947BC}" type="parTrans" cxnId="{9C6B7394-3553-44C1-BA07-0F915301BED7}">
      <dgm:prSet/>
      <dgm:spPr/>
      <dgm:t>
        <a:bodyPr/>
        <a:lstStyle/>
        <a:p>
          <a:endParaRPr lang="en-US"/>
        </a:p>
      </dgm:t>
    </dgm:pt>
    <dgm:pt modelId="{CD47EE78-9B42-4D0F-94AC-5613589DE9F3}" type="sibTrans" cxnId="{9C6B7394-3553-44C1-BA07-0F915301BED7}">
      <dgm:prSet/>
      <dgm:spPr/>
      <dgm:t>
        <a:bodyPr/>
        <a:lstStyle/>
        <a:p>
          <a:endParaRPr lang="en-US"/>
        </a:p>
      </dgm:t>
    </dgm:pt>
    <dgm:pt modelId="{449DA892-813B-44E9-BD4D-E8CD6BE5B757}">
      <dgm:prSet/>
      <dgm:spPr/>
      <dgm:t>
        <a:bodyPr/>
        <a:lstStyle/>
        <a:p>
          <a:r>
            <a:rPr lang="en-US" dirty="0"/>
            <a:t>exposure to toxins</a:t>
          </a:r>
        </a:p>
      </dgm:t>
    </dgm:pt>
    <dgm:pt modelId="{5516A864-C571-45F9-9AED-132BBC9D7FC8}" type="parTrans" cxnId="{06040852-76DE-4542-8231-8BA6728B2A24}">
      <dgm:prSet/>
      <dgm:spPr/>
      <dgm:t>
        <a:bodyPr/>
        <a:lstStyle/>
        <a:p>
          <a:endParaRPr lang="en-US"/>
        </a:p>
      </dgm:t>
    </dgm:pt>
    <dgm:pt modelId="{C2F31F1F-FA5E-4F0D-9014-209B5E713FF1}" type="sibTrans" cxnId="{06040852-76DE-4542-8231-8BA6728B2A24}">
      <dgm:prSet/>
      <dgm:spPr/>
      <dgm:t>
        <a:bodyPr/>
        <a:lstStyle/>
        <a:p>
          <a:endParaRPr lang="en-US"/>
        </a:p>
      </dgm:t>
    </dgm:pt>
    <dgm:pt modelId="{E26E16DB-30A2-4AE0-B46D-98C585B7A8BC}">
      <dgm:prSet/>
      <dgm:spPr/>
      <dgm:t>
        <a:bodyPr/>
        <a:lstStyle/>
        <a:p>
          <a:r>
            <a:rPr lang="en-US" dirty="0"/>
            <a:t>genetic abnormalities</a:t>
          </a:r>
        </a:p>
      </dgm:t>
    </dgm:pt>
    <dgm:pt modelId="{CF88C122-4DEA-4D51-8144-0E4D8603E06B}" type="parTrans" cxnId="{412EB684-BFFC-4D89-968D-441E8EB7E18A}">
      <dgm:prSet/>
      <dgm:spPr/>
      <dgm:t>
        <a:bodyPr/>
        <a:lstStyle/>
        <a:p>
          <a:endParaRPr lang="en-US"/>
        </a:p>
      </dgm:t>
    </dgm:pt>
    <dgm:pt modelId="{8BD10F76-F777-4059-8F95-141090E7483A}" type="sibTrans" cxnId="{412EB684-BFFC-4D89-968D-441E8EB7E18A}">
      <dgm:prSet/>
      <dgm:spPr/>
      <dgm:t>
        <a:bodyPr/>
        <a:lstStyle/>
        <a:p>
          <a:endParaRPr lang="en-US"/>
        </a:p>
      </dgm:t>
    </dgm:pt>
    <dgm:pt modelId="{66196207-E96C-4688-B223-1AE7A50470D3}">
      <dgm:prSet/>
      <dgm:spPr/>
      <dgm:t>
        <a:bodyPr/>
        <a:lstStyle/>
        <a:p>
          <a:r>
            <a:rPr lang="en-US" dirty="0"/>
            <a:t>physical deformities</a:t>
          </a:r>
        </a:p>
      </dgm:t>
    </dgm:pt>
    <dgm:pt modelId="{829E88DE-A2AE-4DE1-9CF5-C47E719F286C}" type="parTrans" cxnId="{BFB51BBB-8C0E-45B6-B4E5-F4D4F0C63BB0}">
      <dgm:prSet/>
      <dgm:spPr/>
      <dgm:t>
        <a:bodyPr/>
        <a:lstStyle/>
        <a:p>
          <a:endParaRPr lang="en-US"/>
        </a:p>
      </dgm:t>
    </dgm:pt>
    <dgm:pt modelId="{F3B30C23-7542-49C2-9F49-6CE0A9137160}" type="sibTrans" cxnId="{BFB51BBB-8C0E-45B6-B4E5-F4D4F0C63BB0}">
      <dgm:prSet/>
      <dgm:spPr/>
      <dgm:t>
        <a:bodyPr/>
        <a:lstStyle/>
        <a:p>
          <a:endParaRPr lang="en-US"/>
        </a:p>
      </dgm:t>
    </dgm:pt>
    <dgm:pt modelId="{D00337DD-0F98-42D7-AAE7-C23DD6F1BDDA}">
      <dgm:prSet/>
      <dgm:spPr/>
      <dgm:t>
        <a:bodyPr/>
        <a:lstStyle/>
        <a:p>
          <a:r>
            <a:rPr lang="en-US" dirty="0"/>
            <a:t>diseases of the mother during pregnancy (Rubella, syphilis, meningitis)</a:t>
          </a:r>
        </a:p>
      </dgm:t>
    </dgm:pt>
    <dgm:pt modelId="{491E5559-70BE-41CB-BA75-17DE08C048A4}" type="parTrans" cxnId="{E3C495DD-0565-4C83-8F58-2EA7544E2C13}">
      <dgm:prSet/>
      <dgm:spPr/>
      <dgm:t>
        <a:bodyPr/>
        <a:lstStyle/>
        <a:p>
          <a:endParaRPr lang="en-US"/>
        </a:p>
      </dgm:t>
    </dgm:pt>
    <dgm:pt modelId="{769CB40A-BD44-44C3-BF7C-9D12A2FDE58B}" type="sibTrans" cxnId="{E3C495DD-0565-4C83-8F58-2EA7544E2C13}">
      <dgm:prSet/>
      <dgm:spPr/>
      <dgm:t>
        <a:bodyPr/>
        <a:lstStyle/>
        <a:p>
          <a:endParaRPr lang="en-US"/>
        </a:p>
      </dgm:t>
    </dgm:pt>
    <dgm:pt modelId="{3B4C077C-F0C5-470F-9D81-0288C779C229}">
      <dgm:prSet/>
      <dgm:spPr/>
      <dgm:t>
        <a:bodyPr/>
        <a:lstStyle/>
        <a:p>
          <a:r>
            <a:rPr lang="en-US" dirty="0"/>
            <a:t>early childhood illness (measles)</a:t>
          </a:r>
        </a:p>
      </dgm:t>
    </dgm:pt>
    <dgm:pt modelId="{6AE3C0CA-927B-4C77-92E7-E3C4F02385DA}" type="parTrans" cxnId="{648B8999-C988-4F92-8F4D-EA577188136A}">
      <dgm:prSet/>
      <dgm:spPr/>
      <dgm:t>
        <a:bodyPr/>
        <a:lstStyle/>
        <a:p>
          <a:endParaRPr lang="en-US"/>
        </a:p>
      </dgm:t>
    </dgm:pt>
    <dgm:pt modelId="{2C539327-411F-4E33-806C-E0295C15B691}" type="sibTrans" cxnId="{648B8999-C988-4F92-8F4D-EA577188136A}">
      <dgm:prSet/>
      <dgm:spPr/>
      <dgm:t>
        <a:bodyPr/>
        <a:lstStyle/>
        <a:p>
          <a:endParaRPr lang="en-US"/>
        </a:p>
      </dgm:t>
    </dgm:pt>
    <dgm:pt modelId="{AA065C59-26E9-4B0F-8D0B-1053164E0C28}" type="pres">
      <dgm:prSet presAssocID="{2B00CE2C-E089-497C-86AB-BD810D3FFD00}" presName="diagram" presStyleCnt="0">
        <dgm:presLayoutVars>
          <dgm:dir/>
          <dgm:resizeHandles val="exact"/>
        </dgm:presLayoutVars>
      </dgm:prSet>
      <dgm:spPr/>
    </dgm:pt>
    <dgm:pt modelId="{F3C4956D-1F0A-4235-8908-111DB5A74A45}" type="pres">
      <dgm:prSet presAssocID="{9653F0B6-E934-4CA8-948A-AABCC4990AB2}" presName="node" presStyleLbl="node1" presStyleIdx="0" presStyleCnt="8">
        <dgm:presLayoutVars>
          <dgm:bulletEnabled val="1"/>
        </dgm:presLayoutVars>
      </dgm:prSet>
      <dgm:spPr/>
    </dgm:pt>
    <dgm:pt modelId="{C676BFB7-3C86-419D-ADDD-DE5B15FE1B08}" type="pres">
      <dgm:prSet presAssocID="{6466A9B3-61FC-4F00-8338-6C201FFE078E}" presName="sibTrans" presStyleCnt="0"/>
      <dgm:spPr/>
    </dgm:pt>
    <dgm:pt modelId="{4965CBA1-863D-4C9D-8741-3F06028AC745}" type="pres">
      <dgm:prSet presAssocID="{3065D734-0C24-4961-94CC-9A8B9A157DF3}" presName="node" presStyleLbl="node1" presStyleIdx="1" presStyleCnt="8">
        <dgm:presLayoutVars>
          <dgm:bulletEnabled val="1"/>
        </dgm:presLayoutVars>
      </dgm:prSet>
      <dgm:spPr/>
    </dgm:pt>
    <dgm:pt modelId="{96EE8C4C-6842-4CCD-BF9C-B3A6A6263163}" type="pres">
      <dgm:prSet presAssocID="{CF31793C-03BB-484B-9616-C4936753CC68}" presName="sibTrans" presStyleCnt="0"/>
      <dgm:spPr/>
    </dgm:pt>
    <dgm:pt modelId="{1CF46003-065F-4DDC-ACCD-12059034FA9D}" type="pres">
      <dgm:prSet presAssocID="{9A98EB90-BCA8-4837-9AF3-21D8F3BC1795}" presName="node" presStyleLbl="node1" presStyleIdx="2" presStyleCnt="8">
        <dgm:presLayoutVars>
          <dgm:bulletEnabled val="1"/>
        </dgm:presLayoutVars>
      </dgm:prSet>
      <dgm:spPr/>
    </dgm:pt>
    <dgm:pt modelId="{3F1D7007-9773-4A45-B2F7-5DBD58EB24D3}" type="pres">
      <dgm:prSet presAssocID="{CD47EE78-9B42-4D0F-94AC-5613589DE9F3}" presName="sibTrans" presStyleCnt="0"/>
      <dgm:spPr/>
    </dgm:pt>
    <dgm:pt modelId="{443E316E-40E8-48A7-BE64-FF0CFF7EB2CF}" type="pres">
      <dgm:prSet presAssocID="{449DA892-813B-44E9-BD4D-E8CD6BE5B757}" presName="node" presStyleLbl="node1" presStyleIdx="3" presStyleCnt="8">
        <dgm:presLayoutVars>
          <dgm:bulletEnabled val="1"/>
        </dgm:presLayoutVars>
      </dgm:prSet>
      <dgm:spPr/>
    </dgm:pt>
    <dgm:pt modelId="{F0E0BAE7-8040-44FD-AB19-4AC7FD227C7E}" type="pres">
      <dgm:prSet presAssocID="{C2F31F1F-FA5E-4F0D-9014-209B5E713FF1}" presName="sibTrans" presStyleCnt="0"/>
      <dgm:spPr/>
    </dgm:pt>
    <dgm:pt modelId="{4F73F7F6-9B1F-46BF-A9D1-CBCA9779ECFC}" type="pres">
      <dgm:prSet presAssocID="{E26E16DB-30A2-4AE0-B46D-98C585B7A8BC}" presName="node" presStyleLbl="node1" presStyleIdx="4" presStyleCnt="8">
        <dgm:presLayoutVars>
          <dgm:bulletEnabled val="1"/>
        </dgm:presLayoutVars>
      </dgm:prSet>
      <dgm:spPr/>
    </dgm:pt>
    <dgm:pt modelId="{4BBD6FA3-58B1-4352-B6F8-BA2CAAD4F6F7}" type="pres">
      <dgm:prSet presAssocID="{8BD10F76-F777-4059-8F95-141090E7483A}" presName="sibTrans" presStyleCnt="0"/>
      <dgm:spPr/>
    </dgm:pt>
    <dgm:pt modelId="{813BA4CE-7E80-4A0F-B8A3-EED3B23B42CE}" type="pres">
      <dgm:prSet presAssocID="{66196207-E96C-4688-B223-1AE7A50470D3}" presName="node" presStyleLbl="node1" presStyleIdx="5" presStyleCnt="8">
        <dgm:presLayoutVars>
          <dgm:bulletEnabled val="1"/>
        </dgm:presLayoutVars>
      </dgm:prSet>
      <dgm:spPr/>
    </dgm:pt>
    <dgm:pt modelId="{BE841B34-0F8B-480E-B6F6-BA18866495CB}" type="pres">
      <dgm:prSet presAssocID="{F3B30C23-7542-49C2-9F49-6CE0A9137160}" presName="sibTrans" presStyleCnt="0"/>
      <dgm:spPr/>
    </dgm:pt>
    <dgm:pt modelId="{63A2EE73-7B5B-4C26-AA4D-41DB9616DCE2}" type="pres">
      <dgm:prSet presAssocID="{D00337DD-0F98-42D7-AAE7-C23DD6F1BDDA}" presName="node" presStyleLbl="node1" presStyleIdx="6" presStyleCnt="8">
        <dgm:presLayoutVars>
          <dgm:bulletEnabled val="1"/>
        </dgm:presLayoutVars>
      </dgm:prSet>
      <dgm:spPr/>
    </dgm:pt>
    <dgm:pt modelId="{8E46E31E-CF86-46AD-B99B-209D56F1481B}" type="pres">
      <dgm:prSet presAssocID="{769CB40A-BD44-44C3-BF7C-9D12A2FDE58B}" presName="sibTrans" presStyleCnt="0"/>
      <dgm:spPr/>
    </dgm:pt>
    <dgm:pt modelId="{49AB361B-23A3-43B7-81AE-746AA684E246}" type="pres">
      <dgm:prSet presAssocID="{3B4C077C-F0C5-470F-9D81-0288C779C229}" presName="node" presStyleLbl="node1" presStyleIdx="7" presStyleCnt="8">
        <dgm:presLayoutVars>
          <dgm:bulletEnabled val="1"/>
        </dgm:presLayoutVars>
      </dgm:prSet>
      <dgm:spPr/>
    </dgm:pt>
  </dgm:ptLst>
  <dgm:cxnLst>
    <dgm:cxn modelId="{4AA81F06-2CE8-46C1-BD78-A7D9D221B13D}" type="presOf" srcId="{D00337DD-0F98-42D7-AAE7-C23DD6F1BDDA}" destId="{63A2EE73-7B5B-4C26-AA4D-41DB9616DCE2}" srcOrd="0" destOrd="0" presId="urn:microsoft.com/office/officeart/2005/8/layout/default"/>
    <dgm:cxn modelId="{6941F519-B8E0-4ACA-87B0-DE9544A28BA1}" type="presOf" srcId="{3065D734-0C24-4961-94CC-9A8B9A157DF3}" destId="{4965CBA1-863D-4C9D-8741-3F06028AC745}" srcOrd="0" destOrd="0" presId="urn:microsoft.com/office/officeart/2005/8/layout/default"/>
    <dgm:cxn modelId="{7E25691B-D09C-419D-B331-D4E7CC0B3051}" type="presOf" srcId="{449DA892-813B-44E9-BD4D-E8CD6BE5B757}" destId="{443E316E-40E8-48A7-BE64-FF0CFF7EB2CF}" srcOrd="0" destOrd="0" presId="urn:microsoft.com/office/officeart/2005/8/layout/default"/>
    <dgm:cxn modelId="{F4518845-E264-4F7C-A87E-B07F8F9996FC}" type="presOf" srcId="{2B00CE2C-E089-497C-86AB-BD810D3FFD00}" destId="{AA065C59-26E9-4B0F-8D0B-1053164E0C28}" srcOrd="0" destOrd="0" presId="urn:microsoft.com/office/officeart/2005/8/layout/default"/>
    <dgm:cxn modelId="{F9C06366-8A8C-4531-80CA-B708A400F0F1}" type="presOf" srcId="{66196207-E96C-4688-B223-1AE7A50470D3}" destId="{813BA4CE-7E80-4A0F-B8A3-EED3B23B42CE}" srcOrd="0" destOrd="0" presId="urn:microsoft.com/office/officeart/2005/8/layout/default"/>
    <dgm:cxn modelId="{6BD90151-45E6-4062-9890-0176C79E4ADA}" type="presOf" srcId="{9653F0B6-E934-4CA8-948A-AABCC4990AB2}" destId="{F3C4956D-1F0A-4235-8908-111DB5A74A45}" srcOrd="0" destOrd="0" presId="urn:microsoft.com/office/officeart/2005/8/layout/default"/>
    <dgm:cxn modelId="{06040852-76DE-4542-8231-8BA6728B2A24}" srcId="{2B00CE2C-E089-497C-86AB-BD810D3FFD00}" destId="{449DA892-813B-44E9-BD4D-E8CD6BE5B757}" srcOrd="3" destOrd="0" parTransId="{5516A864-C571-45F9-9AED-132BBC9D7FC8}" sibTransId="{C2F31F1F-FA5E-4F0D-9014-209B5E713FF1}"/>
    <dgm:cxn modelId="{412EB684-BFFC-4D89-968D-441E8EB7E18A}" srcId="{2B00CE2C-E089-497C-86AB-BD810D3FFD00}" destId="{E26E16DB-30A2-4AE0-B46D-98C585B7A8BC}" srcOrd="4" destOrd="0" parTransId="{CF88C122-4DEA-4D51-8144-0E4D8603E06B}" sibTransId="{8BD10F76-F777-4059-8F95-141090E7483A}"/>
    <dgm:cxn modelId="{9C6B7394-3553-44C1-BA07-0F915301BED7}" srcId="{2B00CE2C-E089-497C-86AB-BD810D3FFD00}" destId="{9A98EB90-BCA8-4837-9AF3-21D8F3BC1795}" srcOrd="2" destOrd="0" parTransId="{73C5C97A-400C-4C5F-9991-B371335947BC}" sibTransId="{CD47EE78-9B42-4D0F-94AC-5613589DE9F3}"/>
    <dgm:cxn modelId="{648B8999-C988-4F92-8F4D-EA577188136A}" srcId="{2B00CE2C-E089-497C-86AB-BD810D3FFD00}" destId="{3B4C077C-F0C5-470F-9D81-0288C779C229}" srcOrd="7" destOrd="0" parTransId="{6AE3C0CA-927B-4C77-92E7-E3C4F02385DA}" sibTransId="{2C539327-411F-4E33-806C-E0295C15B691}"/>
    <dgm:cxn modelId="{7C525BA7-EEAC-4415-8D2C-85CE8E564EFC}" srcId="{2B00CE2C-E089-497C-86AB-BD810D3FFD00}" destId="{3065D734-0C24-4961-94CC-9A8B9A157DF3}" srcOrd="1" destOrd="0" parTransId="{9318BC1B-7491-4BB0-963C-F0B34842D7CB}" sibTransId="{CF31793C-03BB-484B-9616-C4936753CC68}"/>
    <dgm:cxn modelId="{81A633B4-0BFF-4623-B33C-71F9D617EFC9}" type="presOf" srcId="{E26E16DB-30A2-4AE0-B46D-98C585B7A8BC}" destId="{4F73F7F6-9B1F-46BF-A9D1-CBCA9779ECFC}" srcOrd="0" destOrd="0" presId="urn:microsoft.com/office/officeart/2005/8/layout/default"/>
    <dgm:cxn modelId="{BFB51BBB-8C0E-45B6-B4E5-F4D4F0C63BB0}" srcId="{2B00CE2C-E089-497C-86AB-BD810D3FFD00}" destId="{66196207-E96C-4688-B223-1AE7A50470D3}" srcOrd="5" destOrd="0" parTransId="{829E88DE-A2AE-4DE1-9CF5-C47E719F286C}" sibTransId="{F3B30C23-7542-49C2-9F49-6CE0A9137160}"/>
    <dgm:cxn modelId="{8A272EC6-B7B1-4A15-9AB9-A3F1413E5317}" srcId="{2B00CE2C-E089-497C-86AB-BD810D3FFD00}" destId="{9653F0B6-E934-4CA8-948A-AABCC4990AB2}" srcOrd="0" destOrd="0" parTransId="{8F2B9C83-504E-4079-B90D-2ED5E0E36EF7}" sibTransId="{6466A9B3-61FC-4F00-8338-6C201FFE078E}"/>
    <dgm:cxn modelId="{E3C495DD-0565-4C83-8F58-2EA7544E2C13}" srcId="{2B00CE2C-E089-497C-86AB-BD810D3FFD00}" destId="{D00337DD-0F98-42D7-AAE7-C23DD6F1BDDA}" srcOrd="6" destOrd="0" parTransId="{491E5559-70BE-41CB-BA75-17DE08C048A4}" sibTransId="{769CB40A-BD44-44C3-BF7C-9D12A2FDE58B}"/>
    <dgm:cxn modelId="{D59170EC-F01B-41F2-946F-F67C30B14027}" type="presOf" srcId="{9A98EB90-BCA8-4837-9AF3-21D8F3BC1795}" destId="{1CF46003-065F-4DDC-ACCD-12059034FA9D}" srcOrd="0" destOrd="0" presId="urn:microsoft.com/office/officeart/2005/8/layout/default"/>
    <dgm:cxn modelId="{98897EF1-C942-431E-8303-AFAC055843D4}" type="presOf" srcId="{3B4C077C-F0C5-470F-9D81-0288C779C229}" destId="{49AB361B-23A3-43B7-81AE-746AA684E246}" srcOrd="0" destOrd="0" presId="urn:microsoft.com/office/officeart/2005/8/layout/default"/>
    <dgm:cxn modelId="{A6DA4B7D-CEA0-4447-97E2-C46B16BC51CE}" type="presParOf" srcId="{AA065C59-26E9-4B0F-8D0B-1053164E0C28}" destId="{F3C4956D-1F0A-4235-8908-111DB5A74A45}" srcOrd="0" destOrd="0" presId="urn:microsoft.com/office/officeart/2005/8/layout/default"/>
    <dgm:cxn modelId="{8C4DA63F-168A-485D-89DA-E7D84E5045C8}" type="presParOf" srcId="{AA065C59-26E9-4B0F-8D0B-1053164E0C28}" destId="{C676BFB7-3C86-419D-ADDD-DE5B15FE1B08}" srcOrd="1" destOrd="0" presId="urn:microsoft.com/office/officeart/2005/8/layout/default"/>
    <dgm:cxn modelId="{67BA3D0F-9E12-46B8-B587-480D6FE056C6}" type="presParOf" srcId="{AA065C59-26E9-4B0F-8D0B-1053164E0C28}" destId="{4965CBA1-863D-4C9D-8741-3F06028AC745}" srcOrd="2" destOrd="0" presId="urn:microsoft.com/office/officeart/2005/8/layout/default"/>
    <dgm:cxn modelId="{D15BC144-A507-4E13-A31C-37A9DFABBBEA}" type="presParOf" srcId="{AA065C59-26E9-4B0F-8D0B-1053164E0C28}" destId="{96EE8C4C-6842-4CCD-BF9C-B3A6A6263163}" srcOrd="3" destOrd="0" presId="urn:microsoft.com/office/officeart/2005/8/layout/default"/>
    <dgm:cxn modelId="{A7457136-1665-4331-9C81-C27EF7548442}" type="presParOf" srcId="{AA065C59-26E9-4B0F-8D0B-1053164E0C28}" destId="{1CF46003-065F-4DDC-ACCD-12059034FA9D}" srcOrd="4" destOrd="0" presId="urn:microsoft.com/office/officeart/2005/8/layout/default"/>
    <dgm:cxn modelId="{ED2E6191-B97A-4C3B-AE03-40F293B598FF}" type="presParOf" srcId="{AA065C59-26E9-4B0F-8D0B-1053164E0C28}" destId="{3F1D7007-9773-4A45-B2F7-5DBD58EB24D3}" srcOrd="5" destOrd="0" presId="urn:microsoft.com/office/officeart/2005/8/layout/default"/>
    <dgm:cxn modelId="{FD59ED64-31F5-46EA-AA7F-192FCEC801A7}" type="presParOf" srcId="{AA065C59-26E9-4B0F-8D0B-1053164E0C28}" destId="{443E316E-40E8-48A7-BE64-FF0CFF7EB2CF}" srcOrd="6" destOrd="0" presId="urn:microsoft.com/office/officeart/2005/8/layout/default"/>
    <dgm:cxn modelId="{14587FBD-C50B-4373-A7AD-65AFE36FF651}" type="presParOf" srcId="{AA065C59-26E9-4B0F-8D0B-1053164E0C28}" destId="{F0E0BAE7-8040-44FD-AB19-4AC7FD227C7E}" srcOrd="7" destOrd="0" presId="urn:microsoft.com/office/officeart/2005/8/layout/default"/>
    <dgm:cxn modelId="{684ABD6D-5AB2-4836-B8C0-B13F1C9EA6AC}" type="presParOf" srcId="{AA065C59-26E9-4B0F-8D0B-1053164E0C28}" destId="{4F73F7F6-9B1F-46BF-A9D1-CBCA9779ECFC}" srcOrd="8" destOrd="0" presId="urn:microsoft.com/office/officeart/2005/8/layout/default"/>
    <dgm:cxn modelId="{7532D90D-5D88-41D2-ADCC-2664C3A27992}" type="presParOf" srcId="{AA065C59-26E9-4B0F-8D0B-1053164E0C28}" destId="{4BBD6FA3-58B1-4352-B6F8-BA2CAAD4F6F7}" srcOrd="9" destOrd="0" presId="urn:microsoft.com/office/officeart/2005/8/layout/default"/>
    <dgm:cxn modelId="{DCD0D2AA-6E74-40B5-980D-6E3F7D91528B}" type="presParOf" srcId="{AA065C59-26E9-4B0F-8D0B-1053164E0C28}" destId="{813BA4CE-7E80-4A0F-B8A3-EED3B23B42CE}" srcOrd="10" destOrd="0" presId="urn:microsoft.com/office/officeart/2005/8/layout/default"/>
    <dgm:cxn modelId="{0FFB0D8D-F9D6-44FD-9D96-70DF79AB6E26}" type="presParOf" srcId="{AA065C59-26E9-4B0F-8D0B-1053164E0C28}" destId="{BE841B34-0F8B-480E-B6F6-BA18866495CB}" srcOrd="11" destOrd="0" presId="urn:microsoft.com/office/officeart/2005/8/layout/default"/>
    <dgm:cxn modelId="{CEA093CE-878B-450D-B8C0-8B619D248143}" type="presParOf" srcId="{AA065C59-26E9-4B0F-8D0B-1053164E0C28}" destId="{63A2EE73-7B5B-4C26-AA4D-41DB9616DCE2}" srcOrd="12" destOrd="0" presId="urn:microsoft.com/office/officeart/2005/8/layout/default"/>
    <dgm:cxn modelId="{4A0FBEFC-1D17-41DC-9AC5-6A70E6F387CD}" type="presParOf" srcId="{AA065C59-26E9-4B0F-8D0B-1053164E0C28}" destId="{8E46E31E-CF86-46AD-B99B-209D56F1481B}" srcOrd="13" destOrd="0" presId="urn:microsoft.com/office/officeart/2005/8/layout/default"/>
    <dgm:cxn modelId="{2E611CB6-CD33-46B8-AE7B-0C2F7E6E18D8}" type="presParOf" srcId="{AA065C59-26E9-4B0F-8D0B-1053164E0C28}" destId="{49AB361B-23A3-43B7-81AE-746AA684E246}" srcOrd="14"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26C29E5-6EF8-47E8-80DA-78B85C0EE05C}" type="doc">
      <dgm:prSet loTypeId="urn:microsoft.com/office/officeart/2008/layout/LinedList" loCatId="list" qsTypeId="urn:microsoft.com/office/officeart/2005/8/quickstyle/simple1" qsCatId="simple" csTypeId="urn:microsoft.com/office/officeart/2005/8/colors/accent6_2" csCatId="accent6"/>
      <dgm:spPr/>
      <dgm:t>
        <a:bodyPr/>
        <a:lstStyle/>
        <a:p>
          <a:endParaRPr lang="en-US"/>
        </a:p>
      </dgm:t>
    </dgm:pt>
    <dgm:pt modelId="{8F11C067-34F1-4C4C-8AD1-8405F3BF6332}">
      <dgm:prSet/>
      <dgm:spPr/>
      <dgm:t>
        <a:bodyPr/>
        <a:lstStyle/>
        <a:p>
          <a:r>
            <a:rPr lang="en-US"/>
            <a:t>Down Syndrome—chromosomal abnormality</a:t>
          </a:r>
        </a:p>
      </dgm:t>
    </dgm:pt>
    <dgm:pt modelId="{AC42C6EB-79DB-4823-B1C4-628FC3FDD59F}" type="parTrans" cxnId="{F1048C1D-F917-4E17-8688-3010817B6E2D}">
      <dgm:prSet/>
      <dgm:spPr/>
      <dgm:t>
        <a:bodyPr/>
        <a:lstStyle/>
        <a:p>
          <a:endParaRPr lang="en-US"/>
        </a:p>
      </dgm:t>
    </dgm:pt>
    <dgm:pt modelId="{85A74E62-217D-4BD0-B0A7-76CF0C3D68CD}" type="sibTrans" cxnId="{F1048C1D-F917-4E17-8688-3010817B6E2D}">
      <dgm:prSet/>
      <dgm:spPr/>
      <dgm:t>
        <a:bodyPr/>
        <a:lstStyle/>
        <a:p>
          <a:endParaRPr lang="en-US"/>
        </a:p>
      </dgm:t>
    </dgm:pt>
    <dgm:pt modelId="{8A6D50ED-0FA9-46C5-98AF-EA9B38BCFC44}">
      <dgm:prSet/>
      <dgm:spPr/>
      <dgm:t>
        <a:bodyPr/>
        <a:lstStyle/>
        <a:p>
          <a:r>
            <a:rPr lang="en-US"/>
            <a:t>Seizure disorders—including epilepsy</a:t>
          </a:r>
        </a:p>
      </dgm:t>
    </dgm:pt>
    <dgm:pt modelId="{7C5863A5-7E89-462E-B2E9-F849F35F1C94}" type="parTrans" cxnId="{389C1727-03D7-44A5-9436-6B69C363310E}">
      <dgm:prSet/>
      <dgm:spPr/>
      <dgm:t>
        <a:bodyPr/>
        <a:lstStyle/>
        <a:p>
          <a:endParaRPr lang="en-US"/>
        </a:p>
      </dgm:t>
    </dgm:pt>
    <dgm:pt modelId="{FC209293-0193-4063-BACE-D001A70FBF22}" type="sibTrans" cxnId="{389C1727-03D7-44A5-9436-6B69C363310E}">
      <dgm:prSet/>
      <dgm:spPr/>
      <dgm:t>
        <a:bodyPr/>
        <a:lstStyle/>
        <a:p>
          <a:endParaRPr lang="en-US"/>
        </a:p>
      </dgm:t>
    </dgm:pt>
    <dgm:pt modelId="{F3E2BC7A-4292-4FAA-BE78-8E4BBD271EF1}">
      <dgm:prSet/>
      <dgm:spPr/>
      <dgm:t>
        <a:bodyPr/>
        <a:lstStyle/>
        <a:p>
          <a:r>
            <a:rPr lang="en-US"/>
            <a:t>Cerebral palsy—movement and posture disorder</a:t>
          </a:r>
        </a:p>
      </dgm:t>
    </dgm:pt>
    <dgm:pt modelId="{F20D4B36-7FDD-4BF9-8855-AA5AF14CD18A}" type="parTrans" cxnId="{CF85D97D-D101-48A7-8D1F-297D29CE6D0C}">
      <dgm:prSet/>
      <dgm:spPr/>
      <dgm:t>
        <a:bodyPr/>
        <a:lstStyle/>
        <a:p>
          <a:endParaRPr lang="en-US"/>
        </a:p>
      </dgm:t>
    </dgm:pt>
    <dgm:pt modelId="{8920F5FA-34F0-4CF0-AEE0-F05A6DAC687A}" type="sibTrans" cxnId="{CF85D97D-D101-48A7-8D1F-297D29CE6D0C}">
      <dgm:prSet/>
      <dgm:spPr/>
      <dgm:t>
        <a:bodyPr/>
        <a:lstStyle/>
        <a:p>
          <a:endParaRPr lang="en-US"/>
        </a:p>
      </dgm:t>
    </dgm:pt>
    <dgm:pt modelId="{445FB15B-B061-4227-BEB6-C1C1E96C5B25}">
      <dgm:prSet/>
      <dgm:spPr/>
      <dgm:t>
        <a:bodyPr/>
        <a:lstStyle/>
        <a:p>
          <a:r>
            <a:rPr lang="en-US"/>
            <a:t>Autism spectrum disorders—disorder of communication and social interaction</a:t>
          </a:r>
        </a:p>
      </dgm:t>
    </dgm:pt>
    <dgm:pt modelId="{EA88F64C-7DF4-4BD7-9454-91CBDB2CB040}" type="parTrans" cxnId="{EFC2B036-D17F-4194-A141-D981620AF47A}">
      <dgm:prSet/>
      <dgm:spPr/>
      <dgm:t>
        <a:bodyPr/>
        <a:lstStyle/>
        <a:p>
          <a:endParaRPr lang="en-US"/>
        </a:p>
      </dgm:t>
    </dgm:pt>
    <dgm:pt modelId="{624D9C3E-7792-4109-8DDD-FF4BCA4F930C}" type="sibTrans" cxnId="{EFC2B036-D17F-4194-A141-D981620AF47A}">
      <dgm:prSet/>
      <dgm:spPr/>
      <dgm:t>
        <a:bodyPr/>
        <a:lstStyle/>
        <a:p>
          <a:endParaRPr lang="en-US"/>
        </a:p>
      </dgm:t>
    </dgm:pt>
    <dgm:pt modelId="{64CACDF6-3EBB-4231-84D7-E582B3E755F3}" type="pres">
      <dgm:prSet presAssocID="{D26C29E5-6EF8-47E8-80DA-78B85C0EE05C}" presName="vert0" presStyleCnt="0">
        <dgm:presLayoutVars>
          <dgm:dir/>
          <dgm:animOne val="branch"/>
          <dgm:animLvl val="lvl"/>
        </dgm:presLayoutVars>
      </dgm:prSet>
      <dgm:spPr/>
    </dgm:pt>
    <dgm:pt modelId="{7F185B43-9D93-41AA-80D8-33C3A84F02BB}" type="pres">
      <dgm:prSet presAssocID="{8F11C067-34F1-4C4C-8AD1-8405F3BF6332}" presName="thickLine" presStyleLbl="alignNode1" presStyleIdx="0" presStyleCnt="4"/>
      <dgm:spPr/>
    </dgm:pt>
    <dgm:pt modelId="{4865E34B-1A2A-40BA-AB6D-C0030898992A}" type="pres">
      <dgm:prSet presAssocID="{8F11C067-34F1-4C4C-8AD1-8405F3BF6332}" presName="horz1" presStyleCnt="0"/>
      <dgm:spPr/>
    </dgm:pt>
    <dgm:pt modelId="{D0E94003-F9CB-40B4-8476-13F57B7E72A0}" type="pres">
      <dgm:prSet presAssocID="{8F11C067-34F1-4C4C-8AD1-8405F3BF6332}" presName="tx1" presStyleLbl="revTx" presStyleIdx="0" presStyleCnt="4"/>
      <dgm:spPr/>
    </dgm:pt>
    <dgm:pt modelId="{3CF3EDB4-9B04-4479-B13B-C881B53E4990}" type="pres">
      <dgm:prSet presAssocID="{8F11C067-34F1-4C4C-8AD1-8405F3BF6332}" presName="vert1" presStyleCnt="0"/>
      <dgm:spPr/>
    </dgm:pt>
    <dgm:pt modelId="{D55AD942-30A3-4F59-A320-D2D8792836E7}" type="pres">
      <dgm:prSet presAssocID="{8A6D50ED-0FA9-46C5-98AF-EA9B38BCFC44}" presName="thickLine" presStyleLbl="alignNode1" presStyleIdx="1" presStyleCnt="4"/>
      <dgm:spPr/>
    </dgm:pt>
    <dgm:pt modelId="{14E281B8-166F-429C-8020-EDE0EB1B61CB}" type="pres">
      <dgm:prSet presAssocID="{8A6D50ED-0FA9-46C5-98AF-EA9B38BCFC44}" presName="horz1" presStyleCnt="0"/>
      <dgm:spPr/>
    </dgm:pt>
    <dgm:pt modelId="{F464383B-579D-4161-8024-022589BDBB6B}" type="pres">
      <dgm:prSet presAssocID="{8A6D50ED-0FA9-46C5-98AF-EA9B38BCFC44}" presName="tx1" presStyleLbl="revTx" presStyleIdx="1" presStyleCnt="4"/>
      <dgm:spPr/>
    </dgm:pt>
    <dgm:pt modelId="{391AEEC7-AC8D-4449-86B9-BF56E319CEE8}" type="pres">
      <dgm:prSet presAssocID="{8A6D50ED-0FA9-46C5-98AF-EA9B38BCFC44}" presName="vert1" presStyleCnt="0"/>
      <dgm:spPr/>
    </dgm:pt>
    <dgm:pt modelId="{67D36A42-14AB-4828-8B03-A7F03BD84F69}" type="pres">
      <dgm:prSet presAssocID="{F3E2BC7A-4292-4FAA-BE78-8E4BBD271EF1}" presName="thickLine" presStyleLbl="alignNode1" presStyleIdx="2" presStyleCnt="4"/>
      <dgm:spPr/>
    </dgm:pt>
    <dgm:pt modelId="{E6DAD622-EECA-4D69-81EB-0291A11254F1}" type="pres">
      <dgm:prSet presAssocID="{F3E2BC7A-4292-4FAA-BE78-8E4BBD271EF1}" presName="horz1" presStyleCnt="0"/>
      <dgm:spPr/>
    </dgm:pt>
    <dgm:pt modelId="{B1F43AB0-0EC6-4F38-A0BE-BFE10A00F72D}" type="pres">
      <dgm:prSet presAssocID="{F3E2BC7A-4292-4FAA-BE78-8E4BBD271EF1}" presName="tx1" presStyleLbl="revTx" presStyleIdx="2" presStyleCnt="4"/>
      <dgm:spPr/>
    </dgm:pt>
    <dgm:pt modelId="{EAD7A1A4-A4F5-4A65-A936-1C7A6F4F45B3}" type="pres">
      <dgm:prSet presAssocID="{F3E2BC7A-4292-4FAA-BE78-8E4BBD271EF1}" presName="vert1" presStyleCnt="0"/>
      <dgm:spPr/>
    </dgm:pt>
    <dgm:pt modelId="{D978EFA4-5246-4EE2-A1A3-C4FF3F49D248}" type="pres">
      <dgm:prSet presAssocID="{445FB15B-B061-4227-BEB6-C1C1E96C5B25}" presName="thickLine" presStyleLbl="alignNode1" presStyleIdx="3" presStyleCnt="4"/>
      <dgm:spPr/>
    </dgm:pt>
    <dgm:pt modelId="{A8F89397-5D28-453A-AD95-B8904A838874}" type="pres">
      <dgm:prSet presAssocID="{445FB15B-B061-4227-BEB6-C1C1E96C5B25}" presName="horz1" presStyleCnt="0"/>
      <dgm:spPr/>
    </dgm:pt>
    <dgm:pt modelId="{DC002323-D349-49E1-8A0D-C68346C5DCB1}" type="pres">
      <dgm:prSet presAssocID="{445FB15B-B061-4227-BEB6-C1C1E96C5B25}" presName="tx1" presStyleLbl="revTx" presStyleIdx="3" presStyleCnt="4"/>
      <dgm:spPr/>
    </dgm:pt>
    <dgm:pt modelId="{CA8AE54A-C8FB-4245-97C4-EB1445BA7E24}" type="pres">
      <dgm:prSet presAssocID="{445FB15B-B061-4227-BEB6-C1C1E96C5B25}" presName="vert1" presStyleCnt="0"/>
      <dgm:spPr/>
    </dgm:pt>
  </dgm:ptLst>
  <dgm:cxnLst>
    <dgm:cxn modelId="{F1048C1D-F917-4E17-8688-3010817B6E2D}" srcId="{D26C29E5-6EF8-47E8-80DA-78B85C0EE05C}" destId="{8F11C067-34F1-4C4C-8AD1-8405F3BF6332}" srcOrd="0" destOrd="0" parTransId="{AC42C6EB-79DB-4823-B1C4-628FC3FDD59F}" sibTransId="{85A74E62-217D-4BD0-B0A7-76CF0C3D68CD}"/>
    <dgm:cxn modelId="{389C1727-03D7-44A5-9436-6B69C363310E}" srcId="{D26C29E5-6EF8-47E8-80DA-78B85C0EE05C}" destId="{8A6D50ED-0FA9-46C5-98AF-EA9B38BCFC44}" srcOrd="1" destOrd="0" parTransId="{7C5863A5-7E89-462E-B2E9-F849F35F1C94}" sibTransId="{FC209293-0193-4063-BACE-D001A70FBF22}"/>
    <dgm:cxn modelId="{5062CA35-49B5-4E74-9AD5-984BFDFD7F78}" type="presOf" srcId="{F3E2BC7A-4292-4FAA-BE78-8E4BBD271EF1}" destId="{B1F43AB0-0EC6-4F38-A0BE-BFE10A00F72D}" srcOrd="0" destOrd="0" presId="urn:microsoft.com/office/officeart/2008/layout/LinedList"/>
    <dgm:cxn modelId="{EFC2B036-D17F-4194-A141-D981620AF47A}" srcId="{D26C29E5-6EF8-47E8-80DA-78B85C0EE05C}" destId="{445FB15B-B061-4227-BEB6-C1C1E96C5B25}" srcOrd="3" destOrd="0" parTransId="{EA88F64C-7DF4-4BD7-9454-91CBDB2CB040}" sibTransId="{624D9C3E-7792-4109-8DDD-FF4BCA4F930C}"/>
    <dgm:cxn modelId="{7EE20B44-FE67-4061-8DB6-76EFB909E588}" type="presOf" srcId="{8A6D50ED-0FA9-46C5-98AF-EA9B38BCFC44}" destId="{F464383B-579D-4161-8024-022589BDBB6B}" srcOrd="0" destOrd="0" presId="urn:microsoft.com/office/officeart/2008/layout/LinedList"/>
    <dgm:cxn modelId="{CF85D97D-D101-48A7-8D1F-297D29CE6D0C}" srcId="{D26C29E5-6EF8-47E8-80DA-78B85C0EE05C}" destId="{F3E2BC7A-4292-4FAA-BE78-8E4BBD271EF1}" srcOrd="2" destOrd="0" parTransId="{F20D4B36-7FDD-4BF9-8855-AA5AF14CD18A}" sibTransId="{8920F5FA-34F0-4CF0-AEE0-F05A6DAC687A}"/>
    <dgm:cxn modelId="{9806BDAB-949C-4D49-8155-787258338400}" type="presOf" srcId="{D26C29E5-6EF8-47E8-80DA-78B85C0EE05C}" destId="{64CACDF6-3EBB-4231-84D7-E582B3E755F3}" srcOrd="0" destOrd="0" presId="urn:microsoft.com/office/officeart/2008/layout/LinedList"/>
    <dgm:cxn modelId="{9AD52BB8-6A91-4A06-A22A-B62226DBB7E0}" type="presOf" srcId="{445FB15B-B061-4227-BEB6-C1C1E96C5B25}" destId="{DC002323-D349-49E1-8A0D-C68346C5DCB1}" srcOrd="0" destOrd="0" presId="urn:microsoft.com/office/officeart/2008/layout/LinedList"/>
    <dgm:cxn modelId="{98ACA8EC-6581-44B2-BDF8-802FD103F364}" type="presOf" srcId="{8F11C067-34F1-4C4C-8AD1-8405F3BF6332}" destId="{D0E94003-F9CB-40B4-8476-13F57B7E72A0}" srcOrd="0" destOrd="0" presId="urn:microsoft.com/office/officeart/2008/layout/LinedList"/>
    <dgm:cxn modelId="{00E53BB5-F99A-448E-8AE3-53CC23FA398C}" type="presParOf" srcId="{64CACDF6-3EBB-4231-84D7-E582B3E755F3}" destId="{7F185B43-9D93-41AA-80D8-33C3A84F02BB}" srcOrd="0" destOrd="0" presId="urn:microsoft.com/office/officeart/2008/layout/LinedList"/>
    <dgm:cxn modelId="{A9152884-5272-43F0-A0AA-7A48059F551E}" type="presParOf" srcId="{64CACDF6-3EBB-4231-84D7-E582B3E755F3}" destId="{4865E34B-1A2A-40BA-AB6D-C0030898992A}" srcOrd="1" destOrd="0" presId="urn:microsoft.com/office/officeart/2008/layout/LinedList"/>
    <dgm:cxn modelId="{9318F923-7772-4FDC-BBB0-10CD563DE0DD}" type="presParOf" srcId="{4865E34B-1A2A-40BA-AB6D-C0030898992A}" destId="{D0E94003-F9CB-40B4-8476-13F57B7E72A0}" srcOrd="0" destOrd="0" presId="urn:microsoft.com/office/officeart/2008/layout/LinedList"/>
    <dgm:cxn modelId="{B6B4D71C-2FF9-4EFD-9306-908603D3D3C9}" type="presParOf" srcId="{4865E34B-1A2A-40BA-AB6D-C0030898992A}" destId="{3CF3EDB4-9B04-4479-B13B-C881B53E4990}" srcOrd="1" destOrd="0" presId="urn:microsoft.com/office/officeart/2008/layout/LinedList"/>
    <dgm:cxn modelId="{4B3B7385-6E90-4598-9742-6E815F2D6FF0}" type="presParOf" srcId="{64CACDF6-3EBB-4231-84D7-E582B3E755F3}" destId="{D55AD942-30A3-4F59-A320-D2D8792836E7}" srcOrd="2" destOrd="0" presId="urn:microsoft.com/office/officeart/2008/layout/LinedList"/>
    <dgm:cxn modelId="{5A83086E-FEFF-468B-A0FB-4BFABE772AA8}" type="presParOf" srcId="{64CACDF6-3EBB-4231-84D7-E582B3E755F3}" destId="{14E281B8-166F-429C-8020-EDE0EB1B61CB}" srcOrd="3" destOrd="0" presId="urn:microsoft.com/office/officeart/2008/layout/LinedList"/>
    <dgm:cxn modelId="{250E1A58-77AD-4D2F-8F8F-3F79A1F08AF4}" type="presParOf" srcId="{14E281B8-166F-429C-8020-EDE0EB1B61CB}" destId="{F464383B-579D-4161-8024-022589BDBB6B}" srcOrd="0" destOrd="0" presId="urn:microsoft.com/office/officeart/2008/layout/LinedList"/>
    <dgm:cxn modelId="{BD21B79C-A85D-4148-9D72-195D9AA14907}" type="presParOf" srcId="{14E281B8-166F-429C-8020-EDE0EB1B61CB}" destId="{391AEEC7-AC8D-4449-86B9-BF56E319CEE8}" srcOrd="1" destOrd="0" presId="urn:microsoft.com/office/officeart/2008/layout/LinedList"/>
    <dgm:cxn modelId="{8E95A717-C885-4399-9EB2-3CF135C9C623}" type="presParOf" srcId="{64CACDF6-3EBB-4231-84D7-E582B3E755F3}" destId="{67D36A42-14AB-4828-8B03-A7F03BD84F69}" srcOrd="4" destOrd="0" presId="urn:microsoft.com/office/officeart/2008/layout/LinedList"/>
    <dgm:cxn modelId="{2F02AA8F-D46B-4937-9A9D-81671FA6C879}" type="presParOf" srcId="{64CACDF6-3EBB-4231-84D7-E582B3E755F3}" destId="{E6DAD622-EECA-4D69-81EB-0291A11254F1}" srcOrd="5" destOrd="0" presId="urn:microsoft.com/office/officeart/2008/layout/LinedList"/>
    <dgm:cxn modelId="{BA34EAB1-12E6-4871-94D4-5231BE5688B7}" type="presParOf" srcId="{E6DAD622-EECA-4D69-81EB-0291A11254F1}" destId="{B1F43AB0-0EC6-4F38-A0BE-BFE10A00F72D}" srcOrd="0" destOrd="0" presId="urn:microsoft.com/office/officeart/2008/layout/LinedList"/>
    <dgm:cxn modelId="{4FE74996-D127-41C1-A613-2CF5CD4A4A2E}" type="presParOf" srcId="{E6DAD622-EECA-4D69-81EB-0291A11254F1}" destId="{EAD7A1A4-A4F5-4A65-A936-1C7A6F4F45B3}" srcOrd="1" destOrd="0" presId="urn:microsoft.com/office/officeart/2008/layout/LinedList"/>
    <dgm:cxn modelId="{BBEB9620-67DD-4B1C-97AF-FC84DC94A0E2}" type="presParOf" srcId="{64CACDF6-3EBB-4231-84D7-E582B3E755F3}" destId="{D978EFA4-5246-4EE2-A1A3-C4FF3F49D248}" srcOrd="6" destOrd="0" presId="urn:microsoft.com/office/officeart/2008/layout/LinedList"/>
    <dgm:cxn modelId="{BA61717D-D70B-431D-9129-7B41FF5829C0}" type="presParOf" srcId="{64CACDF6-3EBB-4231-84D7-E582B3E755F3}" destId="{A8F89397-5D28-453A-AD95-B8904A838874}" srcOrd="7" destOrd="0" presId="urn:microsoft.com/office/officeart/2008/layout/LinedList"/>
    <dgm:cxn modelId="{7E3F9BB9-7027-4222-A685-B2FEC39523A5}" type="presParOf" srcId="{A8F89397-5D28-453A-AD95-B8904A838874}" destId="{DC002323-D349-49E1-8A0D-C68346C5DCB1}" srcOrd="0" destOrd="0" presId="urn:microsoft.com/office/officeart/2008/layout/LinedList"/>
    <dgm:cxn modelId="{BF9B5D42-E625-4439-A5A3-CB7557C05392}" type="presParOf" srcId="{A8F89397-5D28-453A-AD95-B8904A838874}" destId="{CA8AE54A-C8FB-4245-97C4-EB1445BA7E24}"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BD55A5D-8544-451D-AAE0-973F40AE77C9}"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11CF8009-D6C9-4729-A2EE-B102BDB3F36F}">
      <dgm:prSet/>
      <dgm:spPr/>
      <dgm:t>
        <a:bodyPr/>
        <a:lstStyle/>
        <a:p>
          <a:r>
            <a:rPr lang="en-US"/>
            <a:t>Significantly impairs judgment and behavior</a:t>
          </a:r>
        </a:p>
      </dgm:t>
    </dgm:pt>
    <dgm:pt modelId="{146E008B-3DE2-44B3-94F8-4BBF502863F7}" type="parTrans" cxnId="{BE88CDF1-1838-4ABA-8828-F0054082F617}">
      <dgm:prSet/>
      <dgm:spPr/>
      <dgm:t>
        <a:bodyPr/>
        <a:lstStyle/>
        <a:p>
          <a:endParaRPr lang="en-US"/>
        </a:p>
      </dgm:t>
    </dgm:pt>
    <dgm:pt modelId="{EB5E6112-B9DE-413B-8B58-A5EE0656F0C6}" type="sibTrans" cxnId="{BE88CDF1-1838-4ABA-8828-F0054082F617}">
      <dgm:prSet/>
      <dgm:spPr/>
      <dgm:t>
        <a:bodyPr/>
        <a:lstStyle/>
        <a:p>
          <a:endParaRPr lang="en-US"/>
        </a:p>
      </dgm:t>
    </dgm:pt>
    <dgm:pt modelId="{59133BFA-D101-4A58-B802-1EFEB3080B17}">
      <dgm:prSet/>
      <dgm:spPr/>
      <dgm:t>
        <a:bodyPr/>
        <a:lstStyle/>
        <a:p>
          <a:r>
            <a:rPr lang="en-US"/>
            <a:t>May affect </a:t>
          </a:r>
          <a:r>
            <a:rPr lang="en-US" dirty="0"/>
            <a:t>one’s capacity to recognize reality</a:t>
          </a:r>
        </a:p>
      </dgm:t>
    </dgm:pt>
    <dgm:pt modelId="{3E0EB422-3D14-4C8C-95CE-1E0E5379B089}" type="parTrans" cxnId="{105A54DA-E968-497D-9C13-5C045E17699D}">
      <dgm:prSet/>
      <dgm:spPr/>
      <dgm:t>
        <a:bodyPr/>
        <a:lstStyle/>
        <a:p>
          <a:endParaRPr lang="en-US"/>
        </a:p>
      </dgm:t>
    </dgm:pt>
    <dgm:pt modelId="{61E0FEB3-F9D7-46CE-9B11-7DBB53954C17}" type="sibTrans" cxnId="{105A54DA-E968-497D-9C13-5C045E17699D}">
      <dgm:prSet/>
      <dgm:spPr/>
      <dgm:t>
        <a:bodyPr/>
        <a:lstStyle/>
        <a:p>
          <a:endParaRPr lang="en-US"/>
        </a:p>
      </dgm:t>
    </dgm:pt>
    <dgm:pt modelId="{D51E5C68-CB5F-4B33-A4F6-AA38292F8E46}">
      <dgm:prSet/>
      <dgm:spPr/>
      <dgm:t>
        <a:bodyPr/>
        <a:lstStyle/>
        <a:p>
          <a:r>
            <a:rPr lang="en-US" dirty="0"/>
            <a:t>Interferes with the ability to cope with the ordinary demands of life</a:t>
          </a:r>
        </a:p>
      </dgm:t>
    </dgm:pt>
    <dgm:pt modelId="{7DC2B41D-1260-4BEC-ADDC-50047D0CE4B9}" type="parTrans" cxnId="{69556799-48E6-4477-8CC9-2C60B067E1B9}">
      <dgm:prSet/>
      <dgm:spPr/>
      <dgm:t>
        <a:bodyPr/>
        <a:lstStyle/>
        <a:p>
          <a:endParaRPr lang="en-US"/>
        </a:p>
      </dgm:t>
    </dgm:pt>
    <dgm:pt modelId="{FF5C81F3-9259-4818-A16D-DF57AD443CA4}" type="sibTrans" cxnId="{69556799-48E6-4477-8CC9-2C60B067E1B9}">
      <dgm:prSet/>
      <dgm:spPr/>
      <dgm:t>
        <a:bodyPr/>
        <a:lstStyle/>
        <a:p>
          <a:endParaRPr lang="en-US"/>
        </a:p>
      </dgm:t>
    </dgm:pt>
    <dgm:pt modelId="{88E033AC-03A8-4ED0-A26A-55AEF925344E}" type="pres">
      <dgm:prSet presAssocID="{9BD55A5D-8544-451D-AAE0-973F40AE77C9}" presName="diagram" presStyleCnt="0">
        <dgm:presLayoutVars>
          <dgm:dir/>
          <dgm:resizeHandles val="exact"/>
        </dgm:presLayoutVars>
      </dgm:prSet>
      <dgm:spPr/>
    </dgm:pt>
    <dgm:pt modelId="{238F71A6-183B-4CC0-821F-44D1AB618BA1}" type="pres">
      <dgm:prSet presAssocID="{11CF8009-D6C9-4729-A2EE-B102BDB3F36F}" presName="node" presStyleLbl="node1" presStyleIdx="0" presStyleCnt="3">
        <dgm:presLayoutVars>
          <dgm:bulletEnabled val="1"/>
        </dgm:presLayoutVars>
      </dgm:prSet>
      <dgm:spPr/>
    </dgm:pt>
    <dgm:pt modelId="{5D8656C6-4D74-4FB2-BB94-CC9CEB450C3D}" type="pres">
      <dgm:prSet presAssocID="{EB5E6112-B9DE-413B-8B58-A5EE0656F0C6}" presName="sibTrans" presStyleCnt="0"/>
      <dgm:spPr/>
    </dgm:pt>
    <dgm:pt modelId="{DB4AC8A8-D60B-4F43-9CCE-7048534C5D45}" type="pres">
      <dgm:prSet presAssocID="{59133BFA-D101-4A58-B802-1EFEB3080B17}" presName="node" presStyleLbl="node1" presStyleIdx="1" presStyleCnt="3">
        <dgm:presLayoutVars>
          <dgm:bulletEnabled val="1"/>
        </dgm:presLayoutVars>
      </dgm:prSet>
      <dgm:spPr/>
    </dgm:pt>
    <dgm:pt modelId="{2CBE7E1B-94E1-45A4-AC31-C33D3E993EC1}" type="pres">
      <dgm:prSet presAssocID="{61E0FEB3-F9D7-46CE-9B11-7DBB53954C17}" presName="sibTrans" presStyleCnt="0"/>
      <dgm:spPr/>
    </dgm:pt>
    <dgm:pt modelId="{3AF04A49-1E4D-44C0-9D08-213DD997FE1B}" type="pres">
      <dgm:prSet presAssocID="{D51E5C68-CB5F-4B33-A4F6-AA38292F8E46}" presName="node" presStyleLbl="node1" presStyleIdx="2" presStyleCnt="3">
        <dgm:presLayoutVars>
          <dgm:bulletEnabled val="1"/>
        </dgm:presLayoutVars>
      </dgm:prSet>
      <dgm:spPr/>
    </dgm:pt>
  </dgm:ptLst>
  <dgm:cxnLst>
    <dgm:cxn modelId="{34914E2B-0563-4DE7-BD4A-C62BCFCEBEE7}" type="presOf" srcId="{9BD55A5D-8544-451D-AAE0-973F40AE77C9}" destId="{88E033AC-03A8-4ED0-A26A-55AEF925344E}" srcOrd="0" destOrd="0" presId="urn:microsoft.com/office/officeart/2005/8/layout/default"/>
    <dgm:cxn modelId="{4D5C0E60-ACEC-4F56-B585-BD53CB91033A}" type="presOf" srcId="{11CF8009-D6C9-4729-A2EE-B102BDB3F36F}" destId="{238F71A6-183B-4CC0-821F-44D1AB618BA1}" srcOrd="0" destOrd="0" presId="urn:microsoft.com/office/officeart/2005/8/layout/default"/>
    <dgm:cxn modelId="{59F09467-AE5B-47FF-AF0D-DBB4BF0AF987}" type="presOf" srcId="{D51E5C68-CB5F-4B33-A4F6-AA38292F8E46}" destId="{3AF04A49-1E4D-44C0-9D08-213DD997FE1B}" srcOrd="0" destOrd="0" presId="urn:microsoft.com/office/officeart/2005/8/layout/default"/>
    <dgm:cxn modelId="{69556799-48E6-4477-8CC9-2C60B067E1B9}" srcId="{9BD55A5D-8544-451D-AAE0-973F40AE77C9}" destId="{D51E5C68-CB5F-4B33-A4F6-AA38292F8E46}" srcOrd="2" destOrd="0" parTransId="{7DC2B41D-1260-4BEC-ADDC-50047D0CE4B9}" sibTransId="{FF5C81F3-9259-4818-A16D-DF57AD443CA4}"/>
    <dgm:cxn modelId="{105A54DA-E968-497D-9C13-5C045E17699D}" srcId="{9BD55A5D-8544-451D-AAE0-973F40AE77C9}" destId="{59133BFA-D101-4A58-B802-1EFEB3080B17}" srcOrd="1" destOrd="0" parTransId="{3E0EB422-3D14-4C8C-95CE-1E0E5379B089}" sibTransId="{61E0FEB3-F9D7-46CE-9B11-7DBB53954C17}"/>
    <dgm:cxn modelId="{9A7930DB-558D-40F0-9C9D-159D17F078A2}" type="presOf" srcId="{59133BFA-D101-4A58-B802-1EFEB3080B17}" destId="{DB4AC8A8-D60B-4F43-9CCE-7048534C5D45}" srcOrd="0" destOrd="0" presId="urn:microsoft.com/office/officeart/2005/8/layout/default"/>
    <dgm:cxn modelId="{BE88CDF1-1838-4ABA-8828-F0054082F617}" srcId="{9BD55A5D-8544-451D-AAE0-973F40AE77C9}" destId="{11CF8009-D6C9-4729-A2EE-B102BDB3F36F}" srcOrd="0" destOrd="0" parTransId="{146E008B-3DE2-44B3-94F8-4BBF502863F7}" sibTransId="{EB5E6112-B9DE-413B-8B58-A5EE0656F0C6}"/>
    <dgm:cxn modelId="{1FA41617-358A-4591-BC80-734F0BEE1643}" type="presParOf" srcId="{88E033AC-03A8-4ED0-A26A-55AEF925344E}" destId="{238F71A6-183B-4CC0-821F-44D1AB618BA1}" srcOrd="0" destOrd="0" presId="urn:microsoft.com/office/officeart/2005/8/layout/default"/>
    <dgm:cxn modelId="{0C0094BD-2DAE-4EB8-85BB-8FAEB8591FAB}" type="presParOf" srcId="{88E033AC-03A8-4ED0-A26A-55AEF925344E}" destId="{5D8656C6-4D74-4FB2-BB94-CC9CEB450C3D}" srcOrd="1" destOrd="0" presId="urn:microsoft.com/office/officeart/2005/8/layout/default"/>
    <dgm:cxn modelId="{D5C0C32E-5937-44E7-BA9C-D23D9939982C}" type="presParOf" srcId="{88E033AC-03A8-4ED0-A26A-55AEF925344E}" destId="{DB4AC8A8-D60B-4F43-9CCE-7048534C5D45}" srcOrd="2" destOrd="0" presId="urn:microsoft.com/office/officeart/2005/8/layout/default"/>
    <dgm:cxn modelId="{DA12EC4B-F9C3-406C-8135-2B5BA2886BE3}" type="presParOf" srcId="{88E033AC-03A8-4ED0-A26A-55AEF925344E}" destId="{2CBE7E1B-94E1-45A4-AC31-C33D3E993EC1}" srcOrd="3" destOrd="0" presId="urn:microsoft.com/office/officeart/2005/8/layout/default"/>
    <dgm:cxn modelId="{EDC3B61D-30C2-4475-A520-43580CF1D8E0}" type="presParOf" srcId="{88E033AC-03A8-4ED0-A26A-55AEF925344E}" destId="{3AF04A49-1E4D-44C0-9D08-213DD997FE1B}"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A62493D-DC91-4DE6-AA0E-7756D0BCE625}"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61022D9A-9021-4467-BA57-1BB3E6558B27}">
      <dgm:prSet/>
      <dgm:spPr/>
      <dgm:t>
        <a:bodyPr/>
        <a:lstStyle/>
        <a:p>
          <a:r>
            <a:rPr lang="en-US" dirty="0">
              <a:solidFill>
                <a:schemeClr val="bg1"/>
              </a:solidFill>
            </a:rPr>
            <a:t>Psychotic disorders—distortion of reality</a:t>
          </a:r>
        </a:p>
      </dgm:t>
    </dgm:pt>
    <dgm:pt modelId="{E17538F4-1963-4393-A5CC-79491A07FADF}" type="parTrans" cxnId="{F8DF6960-37BE-4983-9525-8AD5295448B0}">
      <dgm:prSet/>
      <dgm:spPr/>
      <dgm:t>
        <a:bodyPr/>
        <a:lstStyle/>
        <a:p>
          <a:endParaRPr lang="en-US"/>
        </a:p>
      </dgm:t>
    </dgm:pt>
    <dgm:pt modelId="{5F1FA8D2-7BC6-4E1E-A821-89337B6A8508}" type="sibTrans" cxnId="{F8DF6960-37BE-4983-9525-8AD5295448B0}">
      <dgm:prSet/>
      <dgm:spPr/>
      <dgm:t>
        <a:bodyPr/>
        <a:lstStyle/>
        <a:p>
          <a:endParaRPr lang="en-US"/>
        </a:p>
      </dgm:t>
    </dgm:pt>
    <dgm:pt modelId="{C8766C15-8CDF-49D9-AC44-115570214049}">
      <dgm:prSet/>
      <dgm:spPr/>
      <dgm:t>
        <a:bodyPr/>
        <a:lstStyle/>
        <a:p>
          <a:r>
            <a:rPr lang="en-US" dirty="0">
              <a:solidFill>
                <a:schemeClr val="bg1"/>
              </a:solidFill>
            </a:rPr>
            <a:t>Affective disorders—mood impairment</a:t>
          </a:r>
        </a:p>
      </dgm:t>
    </dgm:pt>
    <dgm:pt modelId="{2B7A0A57-FF09-4DF5-BAE4-5786B3B935B7}" type="parTrans" cxnId="{A7051017-7553-49F8-81F1-7B64BDE68A81}">
      <dgm:prSet/>
      <dgm:spPr/>
      <dgm:t>
        <a:bodyPr/>
        <a:lstStyle/>
        <a:p>
          <a:endParaRPr lang="en-US"/>
        </a:p>
      </dgm:t>
    </dgm:pt>
    <dgm:pt modelId="{69F6A37C-978C-4F59-B730-316E188C3DC5}" type="sibTrans" cxnId="{A7051017-7553-49F8-81F1-7B64BDE68A81}">
      <dgm:prSet/>
      <dgm:spPr/>
      <dgm:t>
        <a:bodyPr/>
        <a:lstStyle/>
        <a:p>
          <a:endParaRPr lang="en-US"/>
        </a:p>
      </dgm:t>
    </dgm:pt>
    <dgm:pt modelId="{8287EA5F-BD97-4928-B7E7-3194992DAAFF}">
      <dgm:prSet/>
      <dgm:spPr/>
      <dgm:t>
        <a:bodyPr/>
        <a:lstStyle/>
        <a:p>
          <a:r>
            <a:rPr lang="en-US" dirty="0">
              <a:solidFill>
                <a:schemeClr val="bg1"/>
              </a:solidFill>
            </a:rPr>
            <a:t>Anxiety disorders—disruptive fears and tensions</a:t>
          </a:r>
        </a:p>
      </dgm:t>
    </dgm:pt>
    <dgm:pt modelId="{10ACFD6E-1FF6-41D5-B21B-1951E6408907}" type="parTrans" cxnId="{3FB80AC7-2D37-4A39-AC35-1D8907D1A24E}">
      <dgm:prSet/>
      <dgm:spPr/>
      <dgm:t>
        <a:bodyPr/>
        <a:lstStyle/>
        <a:p>
          <a:endParaRPr lang="en-US"/>
        </a:p>
      </dgm:t>
    </dgm:pt>
    <dgm:pt modelId="{465A9918-2333-4EA4-B531-23DA14D465FF}" type="sibTrans" cxnId="{3FB80AC7-2D37-4A39-AC35-1D8907D1A24E}">
      <dgm:prSet/>
      <dgm:spPr/>
      <dgm:t>
        <a:bodyPr/>
        <a:lstStyle/>
        <a:p>
          <a:endParaRPr lang="en-US"/>
        </a:p>
      </dgm:t>
    </dgm:pt>
    <dgm:pt modelId="{2C275378-792C-44A3-8E3B-1AFEA9634661}">
      <dgm:prSet/>
      <dgm:spPr/>
      <dgm:t>
        <a:bodyPr/>
        <a:lstStyle/>
        <a:p>
          <a:r>
            <a:rPr lang="en-US" dirty="0">
              <a:solidFill>
                <a:schemeClr val="bg1"/>
              </a:solidFill>
            </a:rPr>
            <a:t>Personality disorders—dysfunctional patterns of thinking and behaving</a:t>
          </a:r>
        </a:p>
      </dgm:t>
    </dgm:pt>
    <dgm:pt modelId="{D31AEE72-02D8-4902-AC7C-61E11559DFA8}" type="parTrans" cxnId="{B466CF82-015B-413D-8B6B-3997FA378A2F}">
      <dgm:prSet/>
      <dgm:spPr/>
      <dgm:t>
        <a:bodyPr/>
        <a:lstStyle/>
        <a:p>
          <a:endParaRPr lang="en-US"/>
        </a:p>
      </dgm:t>
    </dgm:pt>
    <dgm:pt modelId="{B66D010E-65E5-423E-9F62-5545CFFB8223}" type="sibTrans" cxnId="{B466CF82-015B-413D-8B6B-3997FA378A2F}">
      <dgm:prSet/>
      <dgm:spPr/>
      <dgm:t>
        <a:bodyPr/>
        <a:lstStyle/>
        <a:p>
          <a:endParaRPr lang="en-US"/>
        </a:p>
      </dgm:t>
    </dgm:pt>
    <dgm:pt modelId="{0C65E85F-3E82-4440-83D4-37A0D14F5107}" type="pres">
      <dgm:prSet presAssocID="{CA62493D-DC91-4DE6-AA0E-7756D0BCE625}" presName="linear" presStyleCnt="0">
        <dgm:presLayoutVars>
          <dgm:animLvl val="lvl"/>
          <dgm:resizeHandles val="exact"/>
        </dgm:presLayoutVars>
      </dgm:prSet>
      <dgm:spPr/>
    </dgm:pt>
    <dgm:pt modelId="{99182C7C-7B06-4541-A8C6-22C8B6878F6A}" type="pres">
      <dgm:prSet presAssocID="{61022D9A-9021-4467-BA57-1BB3E6558B27}" presName="parentText" presStyleLbl="node1" presStyleIdx="0" presStyleCnt="4">
        <dgm:presLayoutVars>
          <dgm:chMax val="0"/>
          <dgm:bulletEnabled val="1"/>
        </dgm:presLayoutVars>
      </dgm:prSet>
      <dgm:spPr/>
    </dgm:pt>
    <dgm:pt modelId="{0A368D69-3EB4-46D4-8BC6-D91BA6DFC756}" type="pres">
      <dgm:prSet presAssocID="{5F1FA8D2-7BC6-4E1E-A821-89337B6A8508}" presName="spacer" presStyleCnt="0"/>
      <dgm:spPr/>
    </dgm:pt>
    <dgm:pt modelId="{AD96F0B6-F32D-4B81-A98F-27D0707CD9E2}" type="pres">
      <dgm:prSet presAssocID="{C8766C15-8CDF-49D9-AC44-115570214049}" presName="parentText" presStyleLbl="node1" presStyleIdx="1" presStyleCnt="4">
        <dgm:presLayoutVars>
          <dgm:chMax val="0"/>
          <dgm:bulletEnabled val="1"/>
        </dgm:presLayoutVars>
      </dgm:prSet>
      <dgm:spPr/>
    </dgm:pt>
    <dgm:pt modelId="{376A602D-79F3-495A-B702-E76FB5752C0B}" type="pres">
      <dgm:prSet presAssocID="{69F6A37C-978C-4F59-B730-316E188C3DC5}" presName="spacer" presStyleCnt="0"/>
      <dgm:spPr/>
    </dgm:pt>
    <dgm:pt modelId="{4062A5C7-0045-4C19-A348-49BCD3EF09B1}" type="pres">
      <dgm:prSet presAssocID="{8287EA5F-BD97-4928-B7E7-3194992DAAFF}" presName="parentText" presStyleLbl="node1" presStyleIdx="2" presStyleCnt="4">
        <dgm:presLayoutVars>
          <dgm:chMax val="0"/>
          <dgm:bulletEnabled val="1"/>
        </dgm:presLayoutVars>
      </dgm:prSet>
      <dgm:spPr/>
    </dgm:pt>
    <dgm:pt modelId="{9A5B2BB6-2AC7-4E36-90E8-3FD7895F4838}" type="pres">
      <dgm:prSet presAssocID="{465A9918-2333-4EA4-B531-23DA14D465FF}" presName="spacer" presStyleCnt="0"/>
      <dgm:spPr/>
    </dgm:pt>
    <dgm:pt modelId="{3760ACC3-F82D-4B55-9579-16FB36D51663}" type="pres">
      <dgm:prSet presAssocID="{2C275378-792C-44A3-8E3B-1AFEA9634661}" presName="parentText" presStyleLbl="node1" presStyleIdx="3" presStyleCnt="4">
        <dgm:presLayoutVars>
          <dgm:chMax val="0"/>
          <dgm:bulletEnabled val="1"/>
        </dgm:presLayoutVars>
      </dgm:prSet>
      <dgm:spPr/>
    </dgm:pt>
  </dgm:ptLst>
  <dgm:cxnLst>
    <dgm:cxn modelId="{A7051017-7553-49F8-81F1-7B64BDE68A81}" srcId="{CA62493D-DC91-4DE6-AA0E-7756D0BCE625}" destId="{C8766C15-8CDF-49D9-AC44-115570214049}" srcOrd="1" destOrd="0" parTransId="{2B7A0A57-FF09-4DF5-BAE4-5786B3B935B7}" sibTransId="{69F6A37C-978C-4F59-B730-316E188C3DC5}"/>
    <dgm:cxn modelId="{8954321F-6505-407D-BCEA-4EF3B802591C}" type="presOf" srcId="{CA62493D-DC91-4DE6-AA0E-7756D0BCE625}" destId="{0C65E85F-3E82-4440-83D4-37A0D14F5107}" srcOrd="0" destOrd="0" presId="urn:microsoft.com/office/officeart/2005/8/layout/vList2"/>
    <dgm:cxn modelId="{A1952C40-384F-484E-B393-125EBFDA2DE1}" type="presOf" srcId="{2C275378-792C-44A3-8E3B-1AFEA9634661}" destId="{3760ACC3-F82D-4B55-9579-16FB36D51663}" srcOrd="0" destOrd="0" presId="urn:microsoft.com/office/officeart/2005/8/layout/vList2"/>
    <dgm:cxn modelId="{F8DF6960-37BE-4983-9525-8AD5295448B0}" srcId="{CA62493D-DC91-4DE6-AA0E-7756D0BCE625}" destId="{61022D9A-9021-4467-BA57-1BB3E6558B27}" srcOrd="0" destOrd="0" parTransId="{E17538F4-1963-4393-A5CC-79491A07FADF}" sibTransId="{5F1FA8D2-7BC6-4E1E-A821-89337B6A8508}"/>
    <dgm:cxn modelId="{1DEC2144-81BB-4150-A353-449E49622F0E}" type="presOf" srcId="{61022D9A-9021-4467-BA57-1BB3E6558B27}" destId="{99182C7C-7B06-4541-A8C6-22C8B6878F6A}" srcOrd="0" destOrd="0" presId="urn:microsoft.com/office/officeart/2005/8/layout/vList2"/>
    <dgm:cxn modelId="{B466CF82-015B-413D-8B6B-3997FA378A2F}" srcId="{CA62493D-DC91-4DE6-AA0E-7756D0BCE625}" destId="{2C275378-792C-44A3-8E3B-1AFEA9634661}" srcOrd="3" destOrd="0" parTransId="{D31AEE72-02D8-4902-AC7C-61E11559DFA8}" sibTransId="{B66D010E-65E5-423E-9F62-5545CFFB8223}"/>
    <dgm:cxn modelId="{8FECACAA-2DFF-4C34-A068-4076690F0861}" type="presOf" srcId="{8287EA5F-BD97-4928-B7E7-3194992DAAFF}" destId="{4062A5C7-0045-4C19-A348-49BCD3EF09B1}" srcOrd="0" destOrd="0" presId="urn:microsoft.com/office/officeart/2005/8/layout/vList2"/>
    <dgm:cxn modelId="{3FB80AC7-2D37-4A39-AC35-1D8907D1A24E}" srcId="{CA62493D-DC91-4DE6-AA0E-7756D0BCE625}" destId="{8287EA5F-BD97-4928-B7E7-3194992DAAFF}" srcOrd="2" destOrd="0" parTransId="{10ACFD6E-1FF6-41D5-B21B-1951E6408907}" sibTransId="{465A9918-2333-4EA4-B531-23DA14D465FF}"/>
    <dgm:cxn modelId="{B8750BCA-E3F9-4855-A84E-89F521A553BC}" type="presOf" srcId="{C8766C15-8CDF-49D9-AC44-115570214049}" destId="{AD96F0B6-F32D-4B81-A98F-27D0707CD9E2}" srcOrd="0" destOrd="0" presId="urn:microsoft.com/office/officeart/2005/8/layout/vList2"/>
    <dgm:cxn modelId="{B97B56A9-3F2B-4386-BCBD-BE24169F7BFF}" type="presParOf" srcId="{0C65E85F-3E82-4440-83D4-37A0D14F5107}" destId="{99182C7C-7B06-4541-A8C6-22C8B6878F6A}" srcOrd="0" destOrd="0" presId="urn:microsoft.com/office/officeart/2005/8/layout/vList2"/>
    <dgm:cxn modelId="{DDBCB41A-28FE-4FC7-84FB-5548E4141CF0}" type="presParOf" srcId="{0C65E85F-3E82-4440-83D4-37A0D14F5107}" destId="{0A368D69-3EB4-46D4-8BC6-D91BA6DFC756}" srcOrd="1" destOrd="0" presId="urn:microsoft.com/office/officeart/2005/8/layout/vList2"/>
    <dgm:cxn modelId="{00387560-B806-4087-BC59-A7D4D1C37B12}" type="presParOf" srcId="{0C65E85F-3E82-4440-83D4-37A0D14F5107}" destId="{AD96F0B6-F32D-4B81-A98F-27D0707CD9E2}" srcOrd="2" destOrd="0" presId="urn:microsoft.com/office/officeart/2005/8/layout/vList2"/>
    <dgm:cxn modelId="{46F83488-AAF2-49FB-8499-64992ADBA93D}" type="presParOf" srcId="{0C65E85F-3E82-4440-83D4-37A0D14F5107}" destId="{376A602D-79F3-495A-B702-E76FB5752C0B}" srcOrd="3" destOrd="0" presId="urn:microsoft.com/office/officeart/2005/8/layout/vList2"/>
    <dgm:cxn modelId="{732BF91E-6FAF-49F5-8E5B-D85665C8B19F}" type="presParOf" srcId="{0C65E85F-3E82-4440-83D4-37A0D14F5107}" destId="{4062A5C7-0045-4C19-A348-49BCD3EF09B1}" srcOrd="4" destOrd="0" presId="urn:microsoft.com/office/officeart/2005/8/layout/vList2"/>
    <dgm:cxn modelId="{D88ACE6E-41FB-455D-A8BF-FE1B7245AFA6}" type="presParOf" srcId="{0C65E85F-3E82-4440-83D4-37A0D14F5107}" destId="{9A5B2BB6-2AC7-4E36-90E8-3FD7895F4838}" srcOrd="5" destOrd="0" presId="urn:microsoft.com/office/officeart/2005/8/layout/vList2"/>
    <dgm:cxn modelId="{6EB3AD6E-23F5-489B-808B-BB8CE0C9ACC5}" type="presParOf" srcId="{0C65E85F-3E82-4440-83D4-37A0D14F5107}" destId="{3760ACC3-F82D-4B55-9579-16FB36D51663}"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BC892BA-240E-423C-AECC-F4588B7BAE6B}"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1A5E0E5-A97F-4F4C-A063-A52B9B050F22}">
      <dgm:prSet/>
      <dgm:spPr/>
      <dgm:t>
        <a:bodyPr/>
        <a:lstStyle/>
        <a:p>
          <a:r>
            <a:rPr lang="en-US" dirty="0"/>
            <a:t>Increase a person’s control over her/his environment</a:t>
          </a:r>
        </a:p>
      </dgm:t>
    </dgm:pt>
    <dgm:pt modelId="{3B939C16-D2F2-43CC-A7D1-C6C02364D189}" type="parTrans" cxnId="{C1006735-53DB-477F-BD09-A8AF65723733}">
      <dgm:prSet/>
      <dgm:spPr/>
      <dgm:t>
        <a:bodyPr/>
        <a:lstStyle/>
        <a:p>
          <a:endParaRPr lang="en-US"/>
        </a:p>
      </dgm:t>
    </dgm:pt>
    <dgm:pt modelId="{A35223C1-BA4B-4A94-8DC0-EBFC8E397574}" type="sibTrans" cxnId="{C1006735-53DB-477F-BD09-A8AF65723733}">
      <dgm:prSet/>
      <dgm:spPr/>
      <dgm:t>
        <a:bodyPr/>
        <a:lstStyle/>
        <a:p>
          <a:endParaRPr lang="en-US"/>
        </a:p>
      </dgm:t>
    </dgm:pt>
    <dgm:pt modelId="{18DADAEA-F95D-4B3A-9ACE-F1B2BC720227}">
      <dgm:prSet/>
      <dgm:spPr/>
      <dgm:t>
        <a:bodyPr/>
        <a:lstStyle/>
        <a:p>
          <a:r>
            <a:rPr lang="en-US"/>
            <a:t>Build on a person’s strengths and abilities</a:t>
          </a:r>
        </a:p>
      </dgm:t>
    </dgm:pt>
    <dgm:pt modelId="{634156A7-8581-4BE8-8366-CC6BF4B44735}" type="parTrans" cxnId="{485E4143-1D23-47DB-9E87-9C1A8B0FEE57}">
      <dgm:prSet/>
      <dgm:spPr/>
      <dgm:t>
        <a:bodyPr/>
        <a:lstStyle/>
        <a:p>
          <a:endParaRPr lang="en-US"/>
        </a:p>
      </dgm:t>
    </dgm:pt>
    <dgm:pt modelId="{0DD0A1DC-9663-4C7A-9567-EB95A3B4DBF9}" type="sibTrans" cxnId="{485E4143-1D23-47DB-9E87-9C1A8B0FEE57}">
      <dgm:prSet/>
      <dgm:spPr/>
      <dgm:t>
        <a:bodyPr/>
        <a:lstStyle/>
        <a:p>
          <a:endParaRPr lang="en-US"/>
        </a:p>
      </dgm:t>
    </dgm:pt>
    <dgm:pt modelId="{8CBD1884-005A-49E3-8FF8-5AEC70AA28D4}" type="pres">
      <dgm:prSet presAssocID="{4BC892BA-240E-423C-AECC-F4588B7BAE6B}" presName="root" presStyleCnt="0">
        <dgm:presLayoutVars>
          <dgm:dir/>
          <dgm:resizeHandles val="exact"/>
        </dgm:presLayoutVars>
      </dgm:prSet>
      <dgm:spPr/>
    </dgm:pt>
    <dgm:pt modelId="{DCCB1B8B-F521-4490-9E86-159DA4D78142}" type="pres">
      <dgm:prSet presAssocID="{91A5E0E5-A97F-4F4C-A063-A52B9B050F22}" presName="compNode" presStyleCnt="0"/>
      <dgm:spPr/>
    </dgm:pt>
    <dgm:pt modelId="{F4D12462-7900-46F2-A890-C1B5C1076F35}" type="pres">
      <dgm:prSet presAssocID="{91A5E0E5-A97F-4F4C-A063-A52B9B050F22}" presName="bgRect" presStyleLbl="bgShp" presStyleIdx="0" presStyleCnt="2"/>
      <dgm:spPr/>
    </dgm:pt>
    <dgm:pt modelId="{4B810C44-A520-4CAE-A11E-46F0AFC276F0}" type="pres">
      <dgm:prSet presAssocID="{91A5E0E5-A97F-4F4C-A063-A52B9B050F2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ycle with People"/>
        </a:ext>
      </dgm:extLst>
    </dgm:pt>
    <dgm:pt modelId="{D6CA6DF9-DED1-4EE0-93D3-3C33C66476C5}" type="pres">
      <dgm:prSet presAssocID="{91A5E0E5-A97F-4F4C-A063-A52B9B050F22}" presName="spaceRect" presStyleCnt="0"/>
      <dgm:spPr/>
    </dgm:pt>
    <dgm:pt modelId="{5F241152-528B-4246-B89F-02BCA3719633}" type="pres">
      <dgm:prSet presAssocID="{91A5E0E5-A97F-4F4C-A063-A52B9B050F22}" presName="parTx" presStyleLbl="revTx" presStyleIdx="0" presStyleCnt="2">
        <dgm:presLayoutVars>
          <dgm:chMax val="0"/>
          <dgm:chPref val="0"/>
        </dgm:presLayoutVars>
      </dgm:prSet>
      <dgm:spPr/>
    </dgm:pt>
    <dgm:pt modelId="{A2B4DEBA-EFCD-4DC8-9F2C-A434B2B5C78B}" type="pres">
      <dgm:prSet presAssocID="{A35223C1-BA4B-4A94-8DC0-EBFC8E397574}" presName="sibTrans" presStyleCnt="0"/>
      <dgm:spPr/>
    </dgm:pt>
    <dgm:pt modelId="{B09ED6B5-04BC-4DAD-B9F4-68FCB1D3CAF3}" type="pres">
      <dgm:prSet presAssocID="{18DADAEA-F95D-4B3A-9ACE-F1B2BC720227}" presName="compNode" presStyleCnt="0"/>
      <dgm:spPr/>
    </dgm:pt>
    <dgm:pt modelId="{71D1563A-5554-4B06-BFDC-3AA96EE9F9FC}" type="pres">
      <dgm:prSet presAssocID="{18DADAEA-F95D-4B3A-9ACE-F1B2BC720227}" presName="bgRect" presStyleLbl="bgShp" presStyleIdx="1" presStyleCnt="2"/>
      <dgm:spPr/>
    </dgm:pt>
    <dgm:pt modelId="{EEC15231-71F7-47AB-8331-3A00F9FE5688}" type="pres">
      <dgm:prSet presAssocID="{18DADAEA-F95D-4B3A-9ACE-F1B2BC72022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
        </a:ext>
      </dgm:extLst>
    </dgm:pt>
    <dgm:pt modelId="{6E7B4DA4-E5E3-497E-B5A9-58A4AED587C3}" type="pres">
      <dgm:prSet presAssocID="{18DADAEA-F95D-4B3A-9ACE-F1B2BC720227}" presName="spaceRect" presStyleCnt="0"/>
      <dgm:spPr/>
    </dgm:pt>
    <dgm:pt modelId="{538742D7-EEDF-4E9B-ADB6-336DA6FF3C0F}" type="pres">
      <dgm:prSet presAssocID="{18DADAEA-F95D-4B3A-9ACE-F1B2BC720227}" presName="parTx" presStyleLbl="revTx" presStyleIdx="1" presStyleCnt="2">
        <dgm:presLayoutVars>
          <dgm:chMax val="0"/>
          <dgm:chPref val="0"/>
        </dgm:presLayoutVars>
      </dgm:prSet>
      <dgm:spPr/>
    </dgm:pt>
  </dgm:ptLst>
  <dgm:cxnLst>
    <dgm:cxn modelId="{404F7F25-6049-479E-8AC8-1E0063BEF90D}" type="presOf" srcId="{4BC892BA-240E-423C-AECC-F4588B7BAE6B}" destId="{8CBD1884-005A-49E3-8FF8-5AEC70AA28D4}" srcOrd="0" destOrd="0" presId="urn:microsoft.com/office/officeart/2018/2/layout/IconVerticalSolidList"/>
    <dgm:cxn modelId="{C1006735-53DB-477F-BD09-A8AF65723733}" srcId="{4BC892BA-240E-423C-AECC-F4588B7BAE6B}" destId="{91A5E0E5-A97F-4F4C-A063-A52B9B050F22}" srcOrd="0" destOrd="0" parTransId="{3B939C16-D2F2-43CC-A7D1-C6C02364D189}" sibTransId="{A35223C1-BA4B-4A94-8DC0-EBFC8E397574}"/>
    <dgm:cxn modelId="{485E4143-1D23-47DB-9E87-9C1A8B0FEE57}" srcId="{4BC892BA-240E-423C-AECC-F4588B7BAE6B}" destId="{18DADAEA-F95D-4B3A-9ACE-F1B2BC720227}" srcOrd="1" destOrd="0" parTransId="{634156A7-8581-4BE8-8366-CC6BF4B44735}" sibTransId="{0DD0A1DC-9663-4C7A-9567-EB95A3B4DBF9}"/>
    <dgm:cxn modelId="{92A2319F-1F27-4772-A8BE-896D7997900B}" type="presOf" srcId="{91A5E0E5-A97F-4F4C-A063-A52B9B050F22}" destId="{5F241152-528B-4246-B89F-02BCA3719633}" srcOrd="0" destOrd="0" presId="urn:microsoft.com/office/officeart/2018/2/layout/IconVerticalSolidList"/>
    <dgm:cxn modelId="{AA99E3AE-8506-4248-A808-A20E10E6E3CA}" type="presOf" srcId="{18DADAEA-F95D-4B3A-9ACE-F1B2BC720227}" destId="{538742D7-EEDF-4E9B-ADB6-336DA6FF3C0F}" srcOrd="0" destOrd="0" presId="urn:microsoft.com/office/officeart/2018/2/layout/IconVerticalSolidList"/>
    <dgm:cxn modelId="{5F3B7F70-1BEE-439F-B531-DE620260580D}" type="presParOf" srcId="{8CBD1884-005A-49E3-8FF8-5AEC70AA28D4}" destId="{DCCB1B8B-F521-4490-9E86-159DA4D78142}" srcOrd="0" destOrd="0" presId="urn:microsoft.com/office/officeart/2018/2/layout/IconVerticalSolidList"/>
    <dgm:cxn modelId="{372E4D13-9A49-4B9E-B271-252525F4DBEB}" type="presParOf" srcId="{DCCB1B8B-F521-4490-9E86-159DA4D78142}" destId="{F4D12462-7900-46F2-A890-C1B5C1076F35}" srcOrd="0" destOrd="0" presId="urn:microsoft.com/office/officeart/2018/2/layout/IconVerticalSolidList"/>
    <dgm:cxn modelId="{18E7BCB1-C2A7-462C-84C0-B3EB2BDFC333}" type="presParOf" srcId="{DCCB1B8B-F521-4490-9E86-159DA4D78142}" destId="{4B810C44-A520-4CAE-A11E-46F0AFC276F0}" srcOrd="1" destOrd="0" presId="urn:microsoft.com/office/officeart/2018/2/layout/IconVerticalSolidList"/>
    <dgm:cxn modelId="{D02E2421-E36E-49A0-8888-3E9B58507A50}" type="presParOf" srcId="{DCCB1B8B-F521-4490-9E86-159DA4D78142}" destId="{D6CA6DF9-DED1-4EE0-93D3-3C33C66476C5}" srcOrd="2" destOrd="0" presId="urn:microsoft.com/office/officeart/2018/2/layout/IconVerticalSolidList"/>
    <dgm:cxn modelId="{DA24E935-B5AD-405F-B22A-284E69155ACA}" type="presParOf" srcId="{DCCB1B8B-F521-4490-9E86-159DA4D78142}" destId="{5F241152-528B-4246-B89F-02BCA3719633}" srcOrd="3" destOrd="0" presId="urn:microsoft.com/office/officeart/2018/2/layout/IconVerticalSolidList"/>
    <dgm:cxn modelId="{4902FF20-C07B-4BEB-B3FE-525FB90EE1F6}" type="presParOf" srcId="{8CBD1884-005A-49E3-8FF8-5AEC70AA28D4}" destId="{A2B4DEBA-EFCD-4DC8-9F2C-A434B2B5C78B}" srcOrd="1" destOrd="0" presId="urn:microsoft.com/office/officeart/2018/2/layout/IconVerticalSolidList"/>
    <dgm:cxn modelId="{A0D860D2-BA73-44DB-AA94-68F2C5278892}" type="presParOf" srcId="{8CBD1884-005A-49E3-8FF8-5AEC70AA28D4}" destId="{B09ED6B5-04BC-4DAD-B9F4-68FCB1D3CAF3}" srcOrd="2" destOrd="0" presId="urn:microsoft.com/office/officeart/2018/2/layout/IconVerticalSolidList"/>
    <dgm:cxn modelId="{33303A7C-EBD5-4D08-B7C0-6A493F508561}" type="presParOf" srcId="{B09ED6B5-04BC-4DAD-B9F4-68FCB1D3CAF3}" destId="{71D1563A-5554-4B06-BFDC-3AA96EE9F9FC}" srcOrd="0" destOrd="0" presId="urn:microsoft.com/office/officeart/2018/2/layout/IconVerticalSolidList"/>
    <dgm:cxn modelId="{ECBB931A-1C77-46E6-8368-4072141C8EB3}" type="presParOf" srcId="{B09ED6B5-04BC-4DAD-B9F4-68FCB1D3CAF3}" destId="{EEC15231-71F7-47AB-8331-3A00F9FE5688}" srcOrd="1" destOrd="0" presId="urn:microsoft.com/office/officeart/2018/2/layout/IconVerticalSolidList"/>
    <dgm:cxn modelId="{9A0EF89F-A141-4DAF-95A4-C60DFB33EEC9}" type="presParOf" srcId="{B09ED6B5-04BC-4DAD-B9F4-68FCB1D3CAF3}" destId="{6E7B4DA4-E5E3-497E-B5A9-58A4AED587C3}" srcOrd="2" destOrd="0" presId="urn:microsoft.com/office/officeart/2018/2/layout/IconVerticalSolidList"/>
    <dgm:cxn modelId="{29ACF247-FF4E-45D8-969F-40E1D0ED012A}" type="presParOf" srcId="{B09ED6B5-04BC-4DAD-B9F4-68FCB1D3CAF3}" destId="{538742D7-EEDF-4E9B-ADB6-336DA6FF3C0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DADEE71-56D9-40B3-AD19-BD02B97185C5}" type="doc">
      <dgm:prSet loTypeId="urn:microsoft.com/office/officeart/2005/8/layout/vProcess5" loCatId="process" qsTypeId="urn:microsoft.com/office/officeart/2005/8/quickstyle/simple2" qsCatId="simple" csTypeId="urn:microsoft.com/office/officeart/2005/8/colors/colorful2" csCatId="colorful" phldr="1"/>
      <dgm:spPr/>
      <dgm:t>
        <a:bodyPr/>
        <a:lstStyle/>
        <a:p>
          <a:endParaRPr lang="en-US"/>
        </a:p>
      </dgm:t>
    </dgm:pt>
    <dgm:pt modelId="{C9F58C33-1E15-496F-AA51-43DEDEE388CE}">
      <dgm:prSet/>
      <dgm:spPr/>
      <dgm:t>
        <a:bodyPr/>
        <a:lstStyle/>
        <a:p>
          <a:r>
            <a:rPr lang="en-US" dirty="0"/>
            <a:t>Active treatment means watching for and using every chance to teach people new skills and behaviors that can allow them to take control of their lives and lead to independence</a:t>
          </a:r>
        </a:p>
      </dgm:t>
    </dgm:pt>
    <dgm:pt modelId="{154AB8EF-F855-4492-A988-CAB4E5233BFE}" type="parTrans" cxnId="{ADAA81B0-9155-4B9E-8ED1-414E3125B50E}">
      <dgm:prSet/>
      <dgm:spPr/>
      <dgm:t>
        <a:bodyPr/>
        <a:lstStyle/>
        <a:p>
          <a:endParaRPr lang="en-US"/>
        </a:p>
      </dgm:t>
    </dgm:pt>
    <dgm:pt modelId="{161EB278-7E0A-4FC7-9DA7-467F0F8CABD8}" type="sibTrans" cxnId="{ADAA81B0-9155-4B9E-8ED1-414E3125B50E}">
      <dgm:prSet/>
      <dgm:spPr/>
      <dgm:t>
        <a:bodyPr/>
        <a:lstStyle/>
        <a:p>
          <a:endParaRPr lang="en-US"/>
        </a:p>
      </dgm:t>
    </dgm:pt>
    <dgm:pt modelId="{3AD7188F-A0EF-4666-A0A1-57B134BB32CB}">
      <dgm:prSet/>
      <dgm:spPr/>
      <dgm:t>
        <a:bodyPr/>
        <a:lstStyle/>
        <a:p>
          <a:r>
            <a:rPr lang="en-US" dirty="0"/>
            <a:t>When you assist people in living their own lives, you become a teacher, not a caretaker</a:t>
          </a:r>
        </a:p>
      </dgm:t>
    </dgm:pt>
    <dgm:pt modelId="{2FF62231-C84F-450E-912D-5939FB3C42BC}" type="parTrans" cxnId="{78EE86A9-E4D2-4F93-A591-DDC92739C191}">
      <dgm:prSet/>
      <dgm:spPr/>
      <dgm:t>
        <a:bodyPr/>
        <a:lstStyle/>
        <a:p>
          <a:endParaRPr lang="en-US"/>
        </a:p>
      </dgm:t>
    </dgm:pt>
    <dgm:pt modelId="{D073B9D6-C8A0-4024-B12D-66F476F8CD6C}" type="sibTrans" cxnId="{78EE86A9-E4D2-4F93-A591-DDC92739C191}">
      <dgm:prSet/>
      <dgm:spPr/>
      <dgm:t>
        <a:bodyPr/>
        <a:lstStyle/>
        <a:p>
          <a:endParaRPr lang="en-US"/>
        </a:p>
      </dgm:t>
    </dgm:pt>
    <dgm:pt modelId="{11357109-22F9-47C8-8BCC-3EC549E8B979}" type="pres">
      <dgm:prSet presAssocID="{8DADEE71-56D9-40B3-AD19-BD02B97185C5}" presName="outerComposite" presStyleCnt="0">
        <dgm:presLayoutVars>
          <dgm:chMax val="5"/>
          <dgm:dir/>
          <dgm:resizeHandles val="exact"/>
        </dgm:presLayoutVars>
      </dgm:prSet>
      <dgm:spPr/>
    </dgm:pt>
    <dgm:pt modelId="{214A7754-0198-4A05-9412-183327124ABE}" type="pres">
      <dgm:prSet presAssocID="{8DADEE71-56D9-40B3-AD19-BD02B97185C5}" presName="dummyMaxCanvas" presStyleCnt="0">
        <dgm:presLayoutVars/>
      </dgm:prSet>
      <dgm:spPr/>
    </dgm:pt>
    <dgm:pt modelId="{BBB5FC87-E398-4E62-B379-CC1ECFD385FD}" type="pres">
      <dgm:prSet presAssocID="{8DADEE71-56D9-40B3-AD19-BD02B97185C5}" presName="TwoNodes_1" presStyleLbl="node1" presStyleIdx="0" presStyleCnt="2" custLinFactNeighborX="274" custLinFactNeighborY="-506">
        <dgm:presLayoutVars>
          <dgm:bulletEnabled val="1"/>
        </dgm:presLayoutVars>
      </dgm:prSet>
      <dgm:spPr/>
    </dgm:pt>
    <dgm:pt modelId="{2CB5D1CA-5801-4CCD-9BB9-D6125B00C27F}" type="pres">
      <dgm:prSet presAssocID="{8DADEE71-56D9-40B3-AD19-BD02B97185C5}" presName="TwoNodes_2" presStyleLbl="node1" presStyleIdx="1" presStyleCnt="2">
        <dgm:presLayoutVars>
          <dgm:bulletEnabled val="1"/>
        </dgm:presLayoutVars>
      </dgm:prSet>
      <dgm:spPr/>
    </dgm:pt>
    <dgm:pt modelId="{46728AF2-6F72-4428-9351-A957FC7F7F7D}" type="pres">
      <dgm:prSet presAssocID="{8DADEE71-56D9-40B3-AD19-BD02B97185C5}" presName="TwoConn_1-2" presStyleLbl="fgAccFollowNode1" presStyleIdx="0" presStyleCnt="1">
        <dgm:presLayoutVars>
          <dgm:bulletEnabled val="1"/>
        </dgm:presLayoutVars>
      </dgm:prSet>
      <dgm:spPr/>
    </dgm:pt>
    <dgm:pt modelId="{0677F459-0B02-419C-B30A-B5DB4ECE0FBD}" type="pres">
      <dgm:prSet presAssocID="{8DADEE71-56D9-40B3-AD19-BD02B97185C5}" presName="TwoNodes_1_text" presStyleLbl="node1" presStyleIdx="1" presStyleCnt="2">
        <dgm:presLayoutVars>
          <dgm:bulletEnabled val="1"/>
        </dgm:presLayoutVars>
      </dgm:prSet>
      <dgm:spPr/>
    </dgm:pt>
    <dgm:pt modelId="{BC09C718-D617-4488-93D1-137E92FE70EA}" type="pres">
      <dgm:prSet presAssocID="{8DADEE71-56D9-40B3-AD19-BD02B97185C5}" presName="TwoNodes_2_text" presStyleLbl="node1" presStyleIdx="1" presStyleCnt="2">
        <dgm:presLayoutVars>
          <dgm:bulletEnabled val="1"/>
        </dgm:presLayoutVars>
      </dgm:prSet>
      <dgm:spPr/>
    </dgm:pt>
  </dgm:ptLst>
  <dgm:cxnLst>
    <dgm:cxn modelId="{E7E2EC09-5B6C-4575-87AC-403CF76D314A}" type="presOf" srcId="{C9F58C33-1E15-496F-AA51-43DEDEE388CE}" destId="{BBB5FC87-E398-4E62-B379-CC1ECFD385FD}" srcOrd="0" destOrd="0" presId="urn:microsoft.com/office/officeart/2005/8/layout/vProcess5"/>
    <dgm:cxn modelId="{2B97362B-E65B-4BB4-83CF-724D151D42A6}" type="presOf" srcId="{C9F58C33-1E15-496F-AA51-43DEDEE388CE}" destId="{0677F459-0B02-419C-B30A-B5DB4ECE0FBD}" srcOrd="1" destOrd="0" presId="urn:microsoft.com/office/officeart/2005/8/layout/vProcess5"/>
    <dgm:cxn modelId="{B2CBC68D-EB66-4FEE-8A56-A1D8E75A7D0D}" type="presOf" srcId="{3AD7188F-A0EF-4666-A0A1-57B134BB32CB}" destId="{2CB5D1CA-5801-4CCD-9BB9-D6125B00C27F}" srcOrd="0" destOrd="0" presId="urn:microsoft.com/office/officeart/2005/8/layout/vProcess5"/>
    <dgm:cxn modelId="{2BE0C5A2-6354-4066-AFA7-E6AF7C5CCC48}" type="presOf" srcId="{8DADEE71-56D9-40B3-AD19-BD02B97185C5}" destId="{11357109-22F9-47C8-8BCC-3EC549E8B979}" srcOrd="0" destOrd="0" presId="urn:microsoft.com/office/officeart/2005/8/layout/vProcess5"/>
    <dgm:cxn modelId="{78EE86A9-E4D2-4F93-A591-DDC92739C191}" srcId="{8DADEE71-56D9-40B3-AD19-BD02B97185C5}" destId="{3AD7188F-A0EF-4666-A0A1-57B134BB32CB}" srcOrd="1" destOrd="0" parTransId="{2FF62231-C84F-450E-912D-5939FB3C42BC}" sibTransId="{D073B9D6-C8A0-4024-B12D-66F476F8CD6C}"/>
    <dgm:cxn modelId="{ADAA81B0-9155-4B9E-8ED1-414E3125B50E}" srcId="{8DADEE71-56D9-40B3-AD19-BD02B97185C5}" destId="{C9F58C33-1E15-496F-AA51-43DEDEE388CE}" srcOrd="0" destOrd="0" parTransId="{154AB8EF-F855-4492-A988-CAB4E5233BFE}" sibTransId="{161EB278-7E0A-4FC7-9DA7-467F0F8CABD8}"/>
    <dgm:cxn modelId="{64BC27C1-AD65-443C-86B4-9D60D91476AE}" type="presOf" srcId="{161EB278-7E0A-4FC7-9DA7-467F0F8CABD8}" destId="{46728AF2-6F72-4428-9351-A957FC7F7F7D}" srcOrd="0" destOrd="0" presId="urn:microsoft.com/office/officeart/2005/8/layout/vProcess5"/>
    <dgm:cxn modelId="{7B094FC6-95FD-47E2-AB80-101D71A69814}" type="presOf" srcId="{3AD7188F-A0EF-4666-A0A1-57B134BB32CB}" destId="{BC09C718-D617-4488-93D1-137E92FE70EA}" srcOrd="1" destOrd="0" presId="urn:microsoft.com/office/officeart/2005/8/layout/vProcess5"/>
    <dgm:cxn modelId="{F15F5599-563B-41F3-B323-466506ABB7E7}" type="presParOf" srcId="{11357109-22F9-47C8-8BCC-3EC549E8B979}" destId="{214A7754-0198-4A05-9412-183327124ABE}" srcOrd="0" destOrd="0" presId="urn:microsoft.com/office/officeart/2005/8/layout/vProcess5"/>
    <dgm:cxn modelId="{A0ACB9C3-9753-46A7-8C71-6912AAE2D49E}" type="presParOf" srcId="{11357109-22F9-47C8-8BCC-3EC549E8B979}" destId="{BBB5FC87-E398-4E62-B379-CC1ECFD385FD}" srcOrd="1" destOrd="0" presId="urn:microsoft.com/office/officeart/2005/8/layout/vProcess5"/>
    <dgm:cxn modelId="{1A786893-7522-4CC2-ADE4-2C1529048F5A}" type="presParOf" srcId="{11357109-22F9-47C8-8BCC-3EC549E8B979}" destId="{2CB5D1CA-5801-4CCD-9BB9-D6125B00C27F}" srcOrd="2" destOrd="0" presId="urn:microsoft.com/office/officeart/2005/8/layout/vProcess5"/>
    <dgm:cxn modelId="{23844FF3-76D8-4718-9C74-29284A218F7D}" type="presParOf" srcId="{11357109-22F9-47C8-8BCC-3EC549E8B979}" destId="{46728AF2-6F72-4428-9351-A957FC7F7F7D}" srcOrd="3" destOrd="0" presId="urn:microsoft.com/office/officeart/2005/8/layout/vProcess5"/>
    <dgm:cxn modelId="{1085100B-D532-4837-80A6-7CA34E6BD548}" type="presParOf" srcId="{11357109-22F9-47C8-8BCC-3EC549E8B979}" destId="{0677F459-0B02-419C-B30A-B5DB4ECE0FBD}" srcOrd="4" destOrd="0" presId="urn:microsoft.com/office/officeart/2005/8/layout/vProcess5"/>
    <dgm:cxn modelId="{B744FEF9-7C6F-47DD-86A3-DE59A2B18906}" type="presParOf" srcId="{11357109-22F9-47C8-8BCC-3EC549E8B979}" destId="{BC09C718-D617-4488-93D1-137E92FE70EA}" srcOrd="5" destOrd="0" presId="urn:microsoft.com/office/officeart/2005/8/layout/vProcess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D462CDE-8C53-4B12-89D6-06ED39E88A6C}" type="doc">
      <dgm:prSet loTypeId="urn:microsoft.com/office/officeart/2005/8/layout/default" loCatId="list" qsTypeId="urn:microsoft.com/office/officeart/2005/8/quickstyle/simple2" qsCatId="simple" csTypeId="urn:microsoft.com/office/officeart/2005/8/colors/colorful2" csCatId="colorful" phldr="1"/>
      <dgm:spPr/>
      <dgm:t>
        <a:bodyPr/>
        <a:lstStyle/>
        <a:p>
          <a:endParaRPr lang="en-US"/>
        </a:p>
      </dgm:t>
    </dgm:pt>
    <dgm:pt modelId="{50D2B552-6F65-489E-BED4-AA0439FB5D12}">
      <dgm:prSet/>
      <dgm:spPr/>
      <dgm:t>
        <a:bodyPr/>
        <a:lstStyle/>
        <a:p>
          <a:r>
            <a:rPr lang="en-US"/>
            <a:t>segregation--reinforces the false notion that those who are segregated NEED to be segregated</a:t>
          </a:r>
        </a:p>
      </dgm:t>
    </dgm:pt>
    <dgm:pt modelId="{CEC481CD-02F7-4C08-9633-D5A636098DD9}" type="parTrans" cxnId="{DB12C3EA-811B-49DE-A8F5-0080B4A47DA2}">
      <dgm:prSet/>
      <dgm:spPr/>
      <dgm:t>
        <a:bodyPr/>
        <a:lstStyle/>
        <a:p>
          <a:endParaRPr lang="en-US"/>
        </a:p>
      </dgm:t>
    </dgm:pt>
    <dgm:pt modelId="{E00C1778-DE37-4C6C-AB23-DEE9EFA4C85D}" type="sibTrans" cxnId="{DB12C3EA-811B-49DE-A8F5-0080B4A47DA2}">
      <dgm:prSet/>
      <dgm:spPr/>
      <dgm:t>
        <a:bodyPr/>
        <a:lstStyle/>
        <a:p>
          <a:endParaRPr lang="en-US"/>
        </a:p>
      </dgm:t>
    </dgm:pt>
    <dgm:pt modelId="{B6EF9173-B348-4F0B-98C2-28C3CFD174EB}">
      <dgm:prSet/>
      <dgm:spPr/>
      <dgm:t>
        <a:bodyPr/>
        <a:lstStyle/>
        <a:p>
          <a:r>
            <a:rPr lang="en-US"/>
            <a:t>your public interactions with the people in your care--when you are controlling, negative, parental, age-inappropriate, or disrespectful while in your professional role you are normalizing that mistreatment</a:t>
          </a:r>
        </a:p>
      </dgm:t>
    </dgm:pt>
    <dgm:pt modelId="{681ECFBA-6162-4F05-B127-3582F6AAC28C}" type="parTrans" cxnId="{AC49EAE6-4B76-4CF3-86A2-39F6B92C99B4}">
      <dgm:prSet/>
      <dgm:spPr/>
      <dgm:t>
        <a:bodyPr/>
        <a:lstStyle/>
        <a:p>
          <a:endParaRPr lang="en-US"/>
        </a:p>
      </dgm:t>
    </dgm:pt>
    <dgm:pt modelId="{D7485025-5619-4A17-A804-018DE24ED650}" type="sibTrans" cxnId="{AC49EAE6-4B76-4CF3-86A2-39F6B92C99B4}">
      <dgm:prSet/>
      <dgm:spPr/>
      <dgm:t>
        <a:bodyPr/>
        <a:lstStyle/>
        <a:p>
          <a:endParaRPr lang="en-US"/>
        </a:p>
      </dgm:t>
    </dgm:pt>
    <dgm:pt modelId="{B8B1E75A-3635-426D-BD11-12E477150963}">
      <dgm:prSet/>
      <dgm:spPr/>
      <dgm:t>
        <a:bodyPr/>
        <a:lstStyle/>
        <a:p>
          <a:r>
            <a:rPr lang="en-US" dirty="0"/>
            <a:t>language--using words like “crazy”, “demented”, “retarded”, </a:t>
          </a:r>
          <a:r>
            <a:rPr lang="en-US" dirty="0" err="1"/>
            <a:t>etc</a:t>
          </a:r>
          <a:r>
            <a:rPr lang="en-US" dirty="0"/>
            <a:t>… contributes to the negative representation </a:t>
          </a:r>
        </a:p>
      </dgm:t>
    </dgm:pt>
    <dgm:pt modelId="{17FD2F0A-1FE7-40F2-9E70-120668E3EC69}" type="parTrans" cxnId="{5A2E1CCB-CD33-4E0E-A861-E7AA8280733D}">
      <dgm:prSet/>
      <dgm:spPr/>
      <dgm:t>
        <a:bodyPr/>
        <a:lstStyle/>
        <a:p>
          <a:endParaRPr lang="en-US"/>
        </a:p>
      </dgm:t>
    </dgm:pt>
    <dgm:pt modelId="{671835C9-14F1-42D9-AFE4-DB1C6E562334}" type="sibTrans" cxnId="{5A2E1CCB-CD33-4E0E-A861-E7AA8280733D}">
      <dgm:prSet/>
      <dgm:spPr/>
      <dgm:t>
        <a:bodyPr/>
        <a:lstStyle/>
        <a:p>
          <a:endParaRPr lang="en-US"/>
        </a:p>
      </dgm:t>
    </dgm:pt>
    <dgm:pt modelId="{AC332889-6120-469A-A30B-1F3F4EFAB20E}" type="pres">
      <dgm:prSet presAssocID="{5D462CDE-8C53-4B12-89D6-06ED39E88A6C}" presName="diagram" presStyleCnt="0">
        <dgm:presLayoutVars>
          <dgm:dir/>
          <dgm:resizeHandles val="exact"/>
        </dgm:presLayoutVars>
      </dgm:prSet>
      <dgm:spPr/>
    </dgm:pt>
    <dgm:pt modelId="{26766440-8059-4120-8E87-64323A094186}" type="pres">
      <dgm:prSet presAssocID="{50D2B552-6F65-489E-BED4-AA0439FB5D12}" presName="node" presStyleLbl="node1" presStyleIdx="0" presStyleCnt="3">
        <dgm:presLayoutVars>
          <dgm:bulletEnabled val="1"/>
        </dgm:presLayoutVars>
      </dgm:prSet>
      <dgm:spPr/>
    </dgm:pt>
    <dgm:pt modelId="{B547B931-9AA9-42CF-8B5A-9A47715CC855}" type="pres">
      <dgm:prSet presAssocID="{E00C1778-DE37-4C6C-AB23-DEE9EFA4C85D}" presName="sibTrans" presStyleCnt="0"/>
      <dgm:spPr/>
    </dgm:pt>
    <dgm:pt modelId="{000C783D-26C9-4617-A803-D07787B08318}" type="pres">
      <dgm:prSet presAssocID="{B6EF9173-B348-4F0B-98C2-28C3CFD174EB}" presName="node" presStyleLbl="node1" presStyleIdx="1" presStyleCnt="3">
        <dgm:presLayoutVars>
          <dgm:bulletEnabled val="1"/>
        </dgm:presLayoutVars>
      </dgm:prSet>
      <dgm:spPr/>
    </dgm:pt>
    <dgm:pt modelId="{EE429C84-ED31-4A9B-BEED-F20A3A11DBC8}" type="pres">
      <dgm:prSet presAssocID="{D7485025-5619-4A17-A804-018DE24ED650}" presName="sibTrans" presStyleCnt="0"/>
      <dgm:spPr/>
    </dgm:pt>
    <dgm:pt modelId="{31E0584D-FB7C-4876-8CE9-3E534F8DBD46}" type="pres">
      <dgm:prSet presAssocID="{B8B1E75A-3635-426D-BD11-12E477150963}" presName="node" presStyleLbl="node1" presStyleIdx="2" presStyleCnt="3">
        <dgm:presLayoutVars>
          <dgm:bulletEnabled val="1"/>
        </dgm:presLayoutVars>
      </dgm:prSet>
      <dgm:spPr/>
    </dgm:pt>
  </dgm:ptLst>
  <dgm:cxnLst>
    <dgm:cxn modelId="{A8C20E78-07F2-4565-8CF3-A4EF4C1C1300}" type="presOf" srcId="{50D2B552-6F65-489E-BED4-AA0439FB5D12}" destId="{26766440-8059-4120-8E87-64323A094186}" srcOrd="0" destOrd="0" presId="urn:microsoft.com/office/officeart/2005/8/layout/default"/>
    <dgm:cxn modelId="{42D3BD91-32C4-41E4-A11A-B72924CA0204}" type="presOf" srcId="{B6EF9173-B348-4F0B-98C2-28C3CFD174EB}" destId="{000C783D-26C9-4617-A803-D07787B08318}" srcOrd="0" destOrd="0" presId="urn:microsoft.com/office/officeart/2005/8/layout/default"/>
    <dgm:cxn modelId="{B9057797-53C6-42F0-9129-BFDCF9BC017A}" type="presOf" srcId="{5D462CDE-8C53-4B12-89D6-06ED39E88A6C}" destId="{AC332889-6120-469A-A30B-1F3F4EFAB20E}" srcOrd="0" destOrd="0" presId="urn:microsoft.com/office/officeart/2005/8/layout/default"/>
    <dgm:cxn modelId="{72FD16B1-24B8-4A3C-B4EC-419CA5303875}" type="presOf" srcId="{B8B1E75A-3635-426D-BD11-12E477150963}" destId="{31E0584D-FB7C-4876-8CE9-3E534F8DBD46}" srcOrd="0" destOrd="0" presId="urn:microsoft.com/office/officeart/2005/8/layout/default"/>
    <dgm:cxn modelId="{5A2E1CCB-CD33-4E0E-A861-E7AA8280733D}" srcId="{5D462CDE-8C53-4B12-89D6-06ED39E88A6C}" destId="{B8B1E75A-3635-426D-BD11-12E477150963}" srcOrd="2" destOrd="0" parTransId="{17FD2F0A-1FE7-40F2-9E70-120668E3EC69}" sibTransId="{671835C9-14F1-42D9-AFE4-DB1C6E562334}"/>
    <dgm:cxn modelId="{AC49EAE6-4B76-4CF3-86A2-39F6B92C99B4}" srcId="{5D462CDE-8C53-4B12-89D6-06ED39E88A6C}" destId="{B6EF9173-B348-4F0B-98C2-28C3CFD174EB}" srcOrd="1" destOrd="0" parTransId="{681ECFBA-6162-4F05-B127-3582F6AAC28C}" sibTransId="{D7485025-5619-4A17-A804-018DE24ED650}"/>
    <dgm:cxn modelId="{DB12C3EA-811B-49DE-A8F5-0080B4A47DA2}" srcId="{5D462CDE-8C53-4B12-89D6-06ED39E88A6C}" destId="{50D2B552-6F65-489E-BED4-AA0439FB5D12}" srcOrd="0" destOrd="0" parTransId="{CEC481CD-02F7-4C08-9633-D5A636098DD9}" sibTransId="{E00C1778-DE37-4C6C-AB23-DEE9EFA4C85D}"/>
    <dgm:cxn modelId="{79FEA089-186E-4287-89BE-0F7A6C6DF651}" type="presParOf" srcId="{AC332889-6120-469A-A30B-1F3F4EFAB20E}" destId="{26766440-8059-4120-8E87-64323A094186}" srcOrd="0" destOrd="0" presId="urn:microsoft.com/office/officeart/2005/8/layout/default"/>
    <dgm:cxn modelId="{9AE45F13-3CEA-4CE3-B992-B499AF34B275}" type="presParOf" srcId="{AC332889-6120-469A-A30B-1F3F4EFAB20E}" destId="{B547B931-9AA9-42CF-8B5A-9A47715CC855}" srcOrd="1" destOrd="0" presId="urn:microsoft.com/office/officeart/2005/8/layout/default"/>
    <dgm:cxn modelId="{759E6A65-8EBA-40F7-90E4-01E70FC6D4F5}" type="presParOf" srcId="{AC332889-6120-469A-A30B-1F3F4EFAB20E}" destId="{000C783D-26C9-4617-A803-D07787B08318}" srcOrd="2" destOrd="0" presId="urn:microsoft.com/office/officeart/2005/8/layout/default"/>
    <dgm:cxn modelId="{4F66259B-0BC1-47EE-8630-CCC506903A09}" type="presParOf" srcId="{AC332889-6120-469A-A30B-1F3F4EFAB20E}" destId="{EE429C84-ED31-4A9B-BEED-F20A3A11DBC8}" srcOrd="3" destOrd="0" presId="urn:microsoft.com/office/officeart/2005/8/layout/default"/>
    <dgm:cxn modelId="{ECC0C52F-C241-4517-AAD0-11BB86E76B51}" type="presParOf" srcId="{AC332889-6120-469A-A30B-1F3F4EFAB20E}" destId="{31E0584D-FB7C-4876-8CE9-3E534F8DBD46}"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5858BBE-8750-45A7-9727-4096442DC1F9}"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36FF6198-7E40-4677-B749-C97F6FEE297F}">
      <dgm:prSet/>
      <dgm:spPr/>
      <dgm:t>
        <a:bodyPr/>
        <a:lstStyle/>
        <a:p>
          <a:pPr>
            <a:defRPr cap="all"/>
          </a:pPr>
          <a:r>
            <a:rPr lang="en-US"/>
            <a:t>Flexibility</a:t>
          </a:r>
        </a:p>
      </dgm:t>
    </dgm:pt>
    <dgm:pt modelId="{6F93246A-C0D5-4F0B-B2C8-128BF9978879}" type="parTrans" cxnId="{3AAF5E86-68C0-47CE-87ED-F3B6532B8E15}">
      <dgm:prSet/>
      <dgm:spPr/>
      <dgm:t>
        <a:bodyPr/>
        <a:lstStyle/>
        <a:p>
          <a:endParaRPr lang="en-US"/>
        </a:p>
      </dgm:t>
    </dgm:pt>
    <dgm:pt modelId="{BB1CBCFD-8D84-4A06-A3C7-936DE1D37AD6}" type="sibTrans" cxnId="{3AAF5E86-68C0-47CE-87ED-F3B6532B8E15}">
      <dgm:prSet/>
      <dgm:spPr/>
      <dgm:t>
        <a:bodyPr/>
        <a:lstStyle/>
        <a:p>
          <a:endParaRPr lang="en-US"/>
        </a:p>
      </dgm:t>
    </dgm:pt>
    <dgm:pt modelId="{EA4DB954-F35C-4E19-95EE-07CFBE6FF799}">
      <dgm:prSet/>
      <dgm:spPr/>
      <dgm:t>
        <a:bodyPr/>
        <a:lstStyle/>
        <a:p>
          <a:pPr>
            <a:defRPr cap="all"/>
          </a:pPr>
          <a:r>
            <a:rPr lang="en-US"/>
            <a:t>Openness</a:t>
          </a:r>
        </a:p>
      </dgm:t>
    </dgm:pt>
    <dgm:pt modelId="{4D9E60B3-8801-4998-9727-F3E229D21B91}" type="parTrans" cxnId="{E68FD9C4-BED5-4257-969A-BD3A96A65CE8}">
      <dgm:prSet/>
      <dgm:spPr/>
      <dgm:t>
        <a:bodyPr/>
        <a:lstStyle/>
        <a:p>
          <a:endParaRPr lang="en-US"/>
        </a:p>
      </dgm:t>
    </dgm:pt>
    <dgm:pt modelId="{1241B527-8B39-44E2-A53E-82DA81C86EAF}" type="sibTrans" cxnId="{E68FD9C4-BED5-4257-969A-BD3A96A65CE8}">
      <dgm:prSet/>
      <dgm:spPr/>
      <dgm:t>
        <a:bodyPr/>
        <a:lstStyle/>
        <a:p>
          <a:endParaRPr lang="en-US"/>
        </a:p>
      </dgm:t>
    </dgm:pt>
    <dgm:pt modelId="{7A37B7E5-5637-4AF4-A1D0-B203D2F8E51F}">
      <dgm:prSet/>
      <dgm:spPr/>
      <dgm:t>
        <a:bodyPr/>
        <a:lstStyle/>
        <a:p>
          <a:pPr>
            <a:defRPr cap="all"/>
          </a:pPr>
          <a:r>
            <a:rPr lang="en-US"/>
            <a:t>Courage</a:t>
          </a:r>
        </a:p>
      </dgm:t>
    </dgm:pt>
    <dgm:pt modelId="{427A1E78-335C-4CFA-A6AB-CCF807CA0DB8}" type="parTrans" cxnId="{61DC031C-75C8-47B9-979A-E6E1DFE5F1A7}">
      <dgm:prSet/>
      <dgm:spPr/>
      <dgm:t>
        <a:bodyPr/>
        <a:lstStyle/>
        <a:p>
          <a:endParaRPr lang="en-US"/>
        </a:p>
      </dgm:t>
    </dgm:pt>
    <dgm:pt modelId="{96A8BB6B-A9F2-4D02-8DD9-0935FD941B22}" type="sibTrans" cxnId="{61DC031C-75C8-47B9-979A-E6E1DFE5F1A7}">
      <dgm:prSet/>
      <dgm:spPr/>
      <dgm:t>
        <a:bodyPr/>
        <a:lstStyle/>
        <a:p>
          <a:endParaRPr lang="en-US"/>
        </a:p>
      </dgm:t>
    </dgm:pt>
    <dgm:pt modelId="{283B4B2D-EE68-4EA0-82DF-9C96A2155FCD}">
      <dgm:prSet/>
      <dgm:spPr/>
      <dgm:t>
        <a:bodyPr/>
        <a:lstStyle/>
        <a:p>
          <a:pPr>
            <a:defRPr cap="all"/>
          </a:pPr>
          <a:r>
            <a:rPr lang="en-US"/>
            <a:t>Compassion</a:t>
          </a:r>
        </a:p>
      </dgm:t>
    </dgm:pt>
    <dgm:pt modelId="{E9AF2261-523A-4495-8226-F8872745730C}" type="parTrans" cxnId="{171D508F-2BA2-413F-90B8-859A57F66762}">
      <dgm:prSet/>
      <dgm:spPr/>
      <dgm:t>
        <a:bodyPr/>
        <a:lstStyle/>
        <a:p>
          <a:endParaRPr lang="en-US"/>
        </a:p>
      </dgm:t>
    </dgm:pt>
    <dgm:pt modelId="{E261285F-7227-42AC-BC29-E2535C5BD99E}" type="sibTrans" cxnId="{171D508F-2BA2-413F-90B8-859A57F66762}">
      <dgm:prSet/>
      <dgm:spPr/>
      <dgm:t>
        <a:bodyPr/>
        <a:lstStyle/>
        <a:p>
          <a:endParaRPr lang="en-US"/>
        </a:p>
      </dgm:t>
    </dgm:pt>
    <dgm:pt modelId="{063EBAC5-CD55-4B24-8630-E338541CAC04}">
      <dgm:prSet/>
      <dgm:spPr/>
      <dgm:t>
        <a:bodyPr/>
        <a:lstStyle/>
        <a:p>
          <a:pPr>
            <a:defRPr cap="all"/>
          </a:pPr>
          <a:r>
            <a:rPr lang="en-US"/>
            <a:t>Curiosity</a:t>
          </a:r>
        </a:p>
      </dgm:t>
    </dgm:pt>
    <dgm:pt modelId="{AE216857-08D8-4F38-9056-73FBA8279CFB}" type="parTrans" cxnId="{4CB2449E-E1E0-475F-B731-83541F142B50}">
      <dgm:prSet/>
      <dgm:spPr/>
      <dgm:t>
        <a:bodyPr/>
        <a:lstStyle/>
        <a:p>
          <a:endParaRPr lang="en-US"/>
        </a:p>
      </dgm:t>
    </dgm:pt>
    <dgm:pt modelId="{384A8965-C4FD-424E-82E7-463874EACFE0}" type="sibTrans" cxnId="{4CB2449E-E1E0-475F-B731-83541F142B50}">
      <dgm:prSet/>
      <dgm:spPr/>
      <dgm:t>
        <a:bodyPr/>
        <a:lstStyle/>
        <a:p>
          <a:endParaRPr lang="en-US"/>
        </a:p>
      </dgm:t>
    </dgm:pt>
    <dgm:pt modelId="{F8093598-D023-4D50-AA3C-FABC99BC6E69}">
      <dgm:prSet/>
      <dgm:spPr/>
      <dgm:t>
        <a:bodyPr/>
        <a:lstStyle/>
        <a:p>
          <a:pPr>
            <a:defRPr cap="all"/>
          </a:pPr>
          <a:r>
            <a:rPr lang="en-US"/>
            <a:t>Patience</a:t>
          </a:r>
        </a:p>
      </dgm:t>
    </dgm:pt>
    <dgm:pt modelId="{59CD05DD-408D-46B2-9C0C-EC187D987781}" type="parTrans" cxnId="{72D0592D-4AEA-4D80-BF72-D271C574DC36}">
      <dgm:prSet/>
      <dgm:spPr/>
      <dgm:t>
        <a:bodyPr/>
        <a:lstStyle/>
        <a:p>
          <a:endParaRPr lang="en-US"/>
        </a:p>
      </dgm:t>
    </dgm:pt>
    <dgm:pt modelId="{90740065-63C2-4296-876A-1DD838E1DAC3}" type="sibTrans" cxnId="{72D0592D-4AEA-4D80-BF72-D271C574DC36}">
      <dgm:prSet/>
      <dgm:spPr/>
      <dgm:t>
        <a:bodyPr/>
        <a:lstStyle/>
        <a:p>
          <a:endParaRPr lang="en-US"/>
        </a:p>
      </dgm:t>
    </dgm:pt>
    <dgm:pt modelId="{F9CDFE93-E8BE-45EE-990C-6D8BDC6A5937}" type="pres">
      <dgm:prSet presAssocID="{A5858BBE-8750-45A7-9727-4096442DC1F9}" presName="root" presStyleCnt="0">
        <dgm:presLayoutVars>
          <dgm:dir/>
          <dgm:resizeHandles val="exact"/>
        </dgm:presLayoutVars>
      </dgm:prSet>
      <dgm:spPr/>
    </dgm:pt>
    <dgm:pt modelId="{FEB35360-AB9D-4A97-8456-0A237C8C1669}" type="pres">
      <dgm:prSet presAssocID="{36FF6198-7E40-4677-B749-C97F6FEE297F}" presName="compNode" presStyleCnt="0"/>
      <dgm:spPr/>
    </dgm:pt>
    <dgm:pt modelId="{BAC40AF5-9D00-4734-91E9-736836A7D1F0}" type="pres">
      <dgm:prSet presAssocID="{36FF6198-7E40-4677-B749-C97F6FEE297F}" presName="iconBgRect" presStyleLbl="bgShp" presStyleIdx="0" presStyleCnt="6"/>
      <dgm:spPr/>
    </dgm:pt>
    <dgm:pt modelId="{C14D7622-2990-44F7-997A-96659EB52491}" type="pres">
      <dgm:prSet presAssocID="{36FF6198-7E40-4677-B749-C97F6FEE297F}"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un"/>
        </a:ext>
      </dgm:extLst>
    </dgm:pt>
    <dgm:pt modelId="{14484DF5-9345-47FB-8574-C12A53048C92}" type="pres">
      <dgm:prSet presAssocID="{36FF6198-7E40-4677-B749-C97F6FEE297F}" presName="spaceRect" presStyleCnt="0"/>
      <dgm:spPr/>
    </dgm:pt>
    <dgm:pt modelId="{25689F9B-4E67-44F5-9E2B-2BAE9A968F1C}" type="pres">
      <dgm:prSet presAssocID="{36FF6198-7E40-4677-B749-C97F6FEE297F}" presName="textRect" presStyleLbl="revTx" presStyleIdx="0" presStyleCnt="6">
        <dgm:presLayoutVars>
          <dgm:chMax val="1"/>
          <dgm:chPref val="1"/>
        </dgm:presLayoutVars>
      </dgm:prSet>
      <dgm:spPr/>
    </dgm:pt>
    <dgm:pt modelId="{8A4A64EE-C09A-4CE0-8FB3-5F727ED4EEA6}" type="pres">
      <dgm:prSet presAssocID="{BB1CBCFD-8D84-4A06-A3C7-936DE1D37AD6}" presName="sibTrans" presStyleCnt="0"/>
      <dgm:spPr/>
    </dgm:pt>
    <dgm:pt modelId="{BDCD986A-E2F2-4F9A-8175-E17A11D2D19E}" type="pres">
      <dgm:prSet presAssocID="{EA4DB954-F35C-4E19-95EE-07CFBE6FF799}" presName="compNode" presStyleCnt="0"/>
      <dgm:spPr/>
    </dgm:pt>
    <dgm:pt modelId="{6180956F-EFDA-4098-B426-FB07E92593E6}" type="pres">
      <dgm:prSet presAssocID="{EA4DB954-F35C-4E19-95EE-07CFBE6FF799}" presName="iconBgRect" presStyleLbl="bgShp" presStyleIdx="1" presStyleCnt="6"/>
      <dgm:spPr/>
    </dgm:pt>
    <dgm:pt modelId="{93F2DC81-0E50-4173-828B-E792949B2F27}" type="pres">
      <dgm:prSet presAssocID="{EA4DB954-F35C-4E19-95EE-07CFBE6FF799}"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34B70CBC-1787-4A5B-8D27-9EAF55199514}" type="pres">
      <dgm:prSet presAssocID="{EA4DB954-F35C-4E19-95EE-07CFBE6FF799}" presName="spaceRect" presStyleCnt="0"/>
      <dgm:spPr/>
    </dgm:pt>
    <dgm:pt modelId="{10310125-E58A-4C07-88D2-72E9FAB483B9}" type="pres">
      <dgm:prSet presAssocID="{EA4DB954-F35C-4E19-95EE-07CFBE6FF799}" presName="textRect" presStyleLbl="revTx" presStyleIdx="1" presStyleCnt="6">
        <dgm:presLayoutVars>
          <dgm:chMax val="1"/>
          <dgm:chPref val="1"/>
        </dgm:presLayoutVars>
      </dgm:prSet>
      <dgm:spPr/>
    </dgm:pt>
    <dgm:pt modelId="{70E5557F-2437-47D2-8DC5-A587CEC86287}" type="pres">
      <dgm:prSet presAssocID="{1241B527-8B39-44E2-A53E-82DA81C86EAF}" presName="sibTrans" presStyleCnt="0"/>
      <dgm:spPr/>
    </dgm:pt>
    <dgm:pt modelId="{DC6E4DB5-9716-448C-B53D-E649BABCF1DC}" type="pres">
      <dgm:prSet presAssocID="{7A37B7E5-5637-4AF4-A1D0-B203D2F8E51F}" presName="compNode" presStyleCnt="0"/>
      <dgm:spPr/>
    </dgm:pt>
    <dgm:pt modelId="{8AC50068-8234-4A28-93BA-8076A5AE833C}" type="pres">
      <dgm:prSet presAssocID="{7A37B7E5-5637-4AF4-A1D0-B203D2F8E51F}" presName="iconBgRect" presStyleLbl="bgShp" presStyleIdx="2" presStyleCnt="6"/>
      <dgm:spPr/>
    </dgm:pt>
    <dgm:pt modelId="{7E805E66-C7BA-4882-B540-16605F82AD2F}" type="pres">
      <dgm:prSet presAssocID="{7A37B7E5-5637-4AF4-A1D0-B203D2F8E51F}"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ghtbulb"/>
        </a:ext>
      </dgm:extLst>
    </dgm:pt>
    <dgm:pt modelId="{82EDF3AF-46E1-4894-AFA0-17942C039965}" type="pres">
      <dgm:prSet presAssocID="{7A37B7E5-5637-4AF4-A1D0-B203D2F8E51F}" presName="spaceRect" presStyleCnt="0"/>
      <dgm:spPr/>
    </dgm:pt>
    <dgm:pt modelId="{9B9BC31E-5524-4927-AAF3-74B80BB8BCCF}" type="pres">
      <dgm:prSet presAssocID="{7A37B7E5-5637-4AF4-A1D0-B203D2F8E51F}" presName="textRect" presStyleLbl="revTx" presStyleIdx="2" presStyleCnt="6">
        <dgm:presLayoutVars>
          <dgm:chMax val="1"/>
          <dgm:chPref val="1"/>
        </dgm:presLayoutVars>
      </dgm:prSet>
      <dgm:spPr/>
    </dgm:pt>
    <dgm:pt modelId="{45E5AED1-B6D3-47E7-9F36-010CD46206AF}" type="pres">
      <dgm:prSet presAssocID="{96A8BB6B-A9F2-4D02-8DD9-0935FD941B22}" presName="sibTrans" presStyleCnt="0"/>
      <dgm:spPr/>
    </dgm:pt>
    <dgm:pt modelId="{ABD8E1CF-DF4B-47C0-9F04-8F23693D3325}" type="pres">
      <dgm:prSet presAssocID="{283B4B2D-EE68-4EA0-82DF-9C96A2155FCD}" presName="compNode" presStyleCnt="0"/>
      <dgm:spPr/>
    </dgm:pt>
    <dgm:pt modelId="{5C70DF94-D078-4F35-AD00-6461FA16E160}" type="pres">
      <dgm:prSet presAssocID="{283B4B2D-EE68-4EA0-82DF-9C96A2155FCD}" presName="iconBgRect" presStyleLbl="bgShp" presStyleIdx="3" presStyleCnt="6"/>
      <dgm:spPr/>
    </dgm:pt>
    <dgm:pt modelId="{C9B2300D-866C-405B-93C6-50236196EA34}" type="pres">
      <dgm:prSet presAssocID="{283B4B2D-EE68-4EA0-82DF-9C96A2155FCD}"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eart"/>
        </a:ext>
      </dgm:extLst>
    </dgm:pt>
    <dgm:pt modelId="{41238508-4800-49DD-9E0F-EED883C661EA}" type="pres">
      <dgm:prSet presAssocID="{283B4B2D-EE68-4EA0-82DF-9C96A2155FCD}" presName="spaceRect" presStyleCnt="0"/>
      <dgm:spPr/>
    </dgm:pt>
    <dgm:pt modelId="{CFA88953-D886-476B-9A14-63B4A4F1C42F}" type="pres">
      <dgm:prSet presAssocID="{283B4B2D-EE68-4EA0-82DF-9C96A2155FCD}" presName="textRect" presStyleLbl="revTx" presStyleIdx="3" presStyleCnt="6">
        <dgm:presLayoutVars>
          <dgm:chMax val="1"/>
          <dgm:chPref val="1"/>
        </dgm:presLayoutVars>
      </dgm:prSet>
      <dgm:spPr/>
    </dgm:pt>
    <dgm:pt modelId="{18268779-5ED3-41AD-AB97-4A795AE3DCAF}" type="pres">
      <dgm:prSet presAssocID="{E261285F-7227-42AC-BC29-E2535C5BD99E}" presName="sibTrans" presStyleCnt="0"/>
      <dgm:spPr/>
    </dgm:pt>
    <dgm:pt modelId="{B56DF5F9-608A-4CF8-B45B-4CE881BACDF0}" type="pres">
      <dgm:prSet presAssocID="{063EBAC5-CD55-4B24-8630-E338541CAC04}" presName="compNode" presStyleCnt="0"/>
      <dgm:spPr/>
    </dgm:pt>
    <dgm:pt modelId="{0FE68855-A008-4CFA-9390-3AE22A16F434}" type="pres">
      <dgm:prSet presAssocID="{063EBAC5-CD55-4B24-8630-E338541CAC04}" presName="iconBgRect" presStyleLbl="bgShp" presStyleIdx="4" presStyleCnt="6"/>
      <dgm:spPr/>
    </dgm:pt>
    <dgm:pt modelId="{FA0FBC5C-8068-4035-B2C8-DDC967D96E4E}" type="pres">
      <dgm:prSet presAssocID="{063EBAC5-CD55-4B24-8630-E338541CAC04}"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Question mark"/>
        </a:ext>
      </dgm:extLst>
    </dgm:pt>
    <dgm:pt modelId="{2F903501-C18D-4B77-BC06-CA57CABD4D5C}" type="pres">
      <dgm:prSet presAssocID="{063EBAC5-CD55-4B24-8630-E338541CAC04}" presName="spaceRect" presStyleCnt="0"/>
      <dgm:spPr/>
    </dgm:pt>
    <dgm:pt modelId="{20A62946-EF4B-4D75-9F8F-CC24070A66B0}" type="pres">
      <dgm:prSet presAssocID="{063EBAC5-CD55-4B24-8630-E338541CAC04}" presName="textRect" presStyleLbl="revTx" presStyleIdx="4" presStyleCnt="6">
        <dgm:presLayoutVars>
          <dgm:chMax val="1"/>
          <dgm:chPref val="1"/>
        </dgm:presLayoutVars>
      </dgm:prSet>
      <dgm:spPr/>
    </dgm:pt>
    <dgm:pt modelId="{D3868226-771A-4568-B834-9D1907FE30A0}" type="pres">
      <dgm:prSet presAssocID="{384A8965-C4FD-424E-82E7-463874EACFE0}" presName="sibTrans" presStyleCnt="0"/>
      <dgm:spPr/>
    </dgm:pt>
    <dgm:pt modelId="{DA9FF57F-C62D-430C-A40F-988CCDF15B58}" type="pres">
      <dgm:prSet presAssocID="{F8093598-D023-4D50-AA3C-FABC99BC6E69}" presName="compNode" presStyleCnt="0"/>
      <dgm:spPr/>
    </dgm:pt>
    <dgm:pt modelId="{3200EB8C-2906-4FA3-8A2F-8D0447CA0869}" type="pres">
      <dgm:prSet presAssocID="{F8093598-D023-4D50-AA3C-FABC99BC6E69}" presName="iconBgRect" presStyleLbl="bgShp" presStyleIdx="5" presStyleCnt="6"/>
      <dgm:spPr/>
    </dgm:pt>
    <dgm:pt modelId="{FE0B057A-F15B-4F93-84DF-2313C34757A7}" type="pres">
      <dgm:prSet presAssocID="{F8093598-D023-4D50-AA3C-FABC99BC6E69}"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Hourglass"/>
        </a:ext>
      </dgm:extLst>
    </dgm:pt>
    <dgm:pt modelId="{B077D6B4-2BB0-4E95-A2EE-19A182157091}" type="pres">
      <dgm:prSet presAssocID="{F8093598-D023-4D50-AA3C-FABC99BC6E69}" presName="spaceRect" presStyleCnt="0"/>
      <dgm:spPr/>
    </dgm:pt>
    <dgm:pt modelId="{BBA804F1-269B-4DD9-B882-5761237F9156}" type="pres">
      <dgm:prSet presAssocID="{F8093598-D023-4D50-AA3C-FABC99BC6E69}" presName="textRect" presStyleLbl="revTx" presStyleIdx="5" presStyleCnt="6">
        <dgm:presLayoutVars>
          <dgm:chMax val="1"/>
          <dgm:chPref val="1"/>
        </dgm:presLayoutVars>
      </dgm:prSet>
      <dgm:spPr/>
    </dgm:pt>
  </dgm:ptLst>
  <dgm:cxnLst>
    <dgm:cxn modelId="{B5080410-5830-4777-8426-FDE135458051}" type="presOf" srcId="{EA4DB954-F35C-4E19-95EE-07CFBE6FF799}" destId="{10310125-E58A-4C07-88D2-72E9FAB483B9}" srcOrd="0" destOrd="0" presId="urn:microsoft.com/office/officeart/2018/5/layout/IconCircleLabelList"/>
    <dgm:cxn modelId="{1AFD9F1A-EC9E-4F77-941D-E2F570E69076}" type="presOf" srcId="{063EBAC5-CD55-4B24-8630-E338541CAC04}" destId="{20A62946-EF4B-4D75-9F8F-CC24070A66B0}" srcOrd="0" destOrd="0" presId="urn:microsoft.com/office/officeart/2018/5/layout/IconCircleLabelList"/>
    <dgm:cxn modelId="{61DC031C-75C8-47B9-979A-E6E1DFE5F1A7}" srcId="{A5858BBE-8750-45A7-9727-4096442DC1F9}" destId="{7A37B7E5-5637-4AF4-A1D0-B203D2F8E51F}" srcOrd="2" destOrd="0" parTransId="{427A1E78-335C-4CFA-A6AB-CCF807CA0DB8}" sibTransId="{96A8BB6B-A9F2-4D02-8DD9-0935FD941B22}"/>
    <dgm:cxn modelId="{72D0592D-4AEA-4D80-BF72-D271C574DC36}" srcId="{A5858BBE-8750-45A7-9727-4096442DC1F9}" destId="{F8093598-D023-4D50-AA3C-FABC99BC6E69}" srcOrd="5" destOrd="0" parTransId="{59CD05DD-408D-46B2-9C0C-EC187D987781}" sibTransId="{90740065-63C2-4296-876A-1DD838E1DAC3}"/>
    <dgm:cxn modelId="{355D926B-7424-44C5-BDF9-6073B187EEDD}" type="presOf" srcId="{A5858BBE-8750-45A7-9727-4096442DC1F9}" destId="{F9CDFE93-E8BE-45EE-990C-6D8BDC6A5937}" srcOrd="0" destOrd="0" presId="urn:microsoft.com/office/officeart/2018/5/layout/IconCircleLabelList"/>
    <dgm:cxn modelId="{3AAF5E86-68C0-47CE-87ED-F3B6532B8E15}" srcId="{A5858BBE-8750-45A7-9727-4096442DC1F9}" destId="{36FF6198-7E40-4677-B749-C97F6FEE297F}" srcOrd="0" destOrd="0" parTransId="{6F93246A-C0D5-4F0B-B2C8-128BF9978879}" sibTransId="{BB1CBCFD-8D84-4A06-A3C7-936DE1D37AD6}"/>
    <dgm:cxn modelId="{171D508F-2BA2-413F-90B8-859A57F66762}" srcId="{A5858BBE-8750-45A7-9727-4096442DC1F9}" destId="{283B4B2D-EE68-4EA0-82DF-9C96A2155FCD}" srcOrd="3" destOrd="0" parTransId="{E9AF2261-523A-4495-8226-F8872745730C}" sibTransId="{E261285F-7227-42AC-BC29-E2535C5BD99E}"/>
    <dgm:cxn modelId="{4CB2449E-E1E0-475F-B731-83541F142B50}" srcId="{A5858BBE-8750-45A7-9727-4096442DC1F9}" destId="{063EBAC5-CD55-4B24-8630-E338541CAC04}" srcOrd="4" destOrd="0" parTransId="{AE216857-08D8-4F38-9056-73FBA8279CFB}" sibTransId="{384A8965-C4FD-424E-82E7-463874EACFE0}"/>
    <dgm:cxn modelId="{F4506DA1-136F-46C6-93B5-267206149192}" type="presOf" srcId="{7A37B7E5-5637-4AF4-A1D0-B203D2F8E51F}" destId="{9B9BC31E-5524-4927-AAF3-74B80BB8BCCF}" srcOrd="0" destOrd="0" presId="urn:microsoft.com/office/officeart/2018/5/layout/IconCircleLabelList"/>
    <dgm:cxn modelId="{A55697B4-E7BE-4257-B21F-D37D7C3FF5DF}" type="presOf" srcId="{36FF6198-7E40-4677-B749-C97F6FEE297F}" destId="{25689F9B-4E67-44F5-9E2B-2BAE9A968F1C}" srcOrd="0" destOrd="0" presId="urn:microsoft.com/office/officeart/2018/5/layout/IconCircleLabelList"/>
    <dgm:cxn modelId="{E68FD9C4-BED5-4257-969A-BD3A96A65CE8}" srcId="{A5858BBE-8750-45A7-9727-4096442DC1F9}" destId="{EA4DB954-F35C-4E19-95EE-07CFBE6FF799}" srcOrd="1" destOrd="0" parTransId="{4D9E60B3-8801-4998-9727-F3E229D21B91}" sibTransId="{1241B527-8B39-44E2-A53E-82DA81C86EAF}"/>
    <dgm:cxn modelId="{6500C1D3-2B57-45E2-865B-616FB93EB418}" type="presOf" srcId="{F8093598-D023-4D50-AA3C-FABC99BC6E69}" destId="{BBA804F1-269B-4DD9-B882-5761237F9156}" srcOrd="0" destOrd="0" presId="urn:microsoft.com/office/officeart/2018/5/layout/IconCircleLabelList"/>
    <dgm:cxn modelId="{C498ADE3-4676-4E15-9AA5-AB430103BE0B}" type="presOf" srcId="{283B4B2D-EE68-4EA0-82DF-9C96A2155FCD}" destId="{CFA88953-D886-476B-9A14-63B4A4F1C42F}" srcOrd="0" destOrd="0" presId="urn:microsoft.com/office/officeart/2018/5/layout/IconCircleLabelList"/>
    <dgm:cxn modelId="{5A633E4C-CBF0-43ED-A221-8B3AE87530E5}" type="presParOf" srcId="{F9CDFE93-E8BE-45EE-990C-6D8BDC6A5937}" destId="{FEB35360-AB9D-4A97-8456-0A237C8C1669}" srcOrd="0" destOrd="0" presId="urn:microsoft.com/office/officeart/2018/5/layout/IconCircleLabelList"/>
    <dgm:cxn modelId="{BBC6BD9E-88CF-4A0F-95CF-0C6D79B2D706}" type="presParOf" srcId="{FEB35360-AB9D-4A97-8456-0A237C8C1669}" destId="{BAC40AF5-9D00-4734-91E9-736836A7D1F0}" srcOrd="0" destOrd="0" presId="urn:microsoft.com/office/officeart/2018/5/layout/IconCircleLabelList"/>
    <dgm:cxn modelId="{BDE65224-5CB9-4992-8057-478BB90CFE73}" type="presParOf" srcId="{FEB35360-AB9D-4A97-8456-0A237C8C1669}" destId="{C14D7622-2990-44F7-997A-96659EB52491}" srcOrd="1" destOrd="0" presId="urn:microsoft.com/office/officeart/2018/5/layout/IconCircleLabelList"/>
    <dgm:cxn modelId="{13AF5102-70BB-433C-AFA6-E21095D7E9D3}" type="presParOf" srcId="{FEB35360-AB9D-4A97-8456-0A237C8C1669}" destId="{14484DF5-9345-47FB-8574-C12A53048C92}" srcOrd="2" destOrd="0" presId="urn:microsoft.com/office/officeart/2018/5/layout/IconCircleLabelList"/>
    <dgm:cxn modelId="{6D30917E-B488-47C6-8BC5-840DC246AF8C}" type="presParOf" srcId="{FEB35360-AB9D-4A97-8456-0A237C8C1669}" destId="{25689F9B-4E67-44F5-9E2B-2BAE9A968F1C}" srcOrd="3" destOrd="0" presId="urn:microsoft.com/office/officeart/2018/5/layout/IconCircleLabelList"/>
    <dgm:cxn modelId="{414523C2-4057-4F28-B0D4-5FB4A68E0198}" type="presParOf" srcId="{F9CDFE93-E8BE-45EE-990C-6D8BDC6A5937}" destId="{8A4A64EE-C09A-4CE0-8FB3-5F727ED4EEA6}" srcOrd="1" destOrd="0" presId="urn:microsoft.com/office/officeart/2018/5/layout/IconCircleLabelList"/>
    <dgm:cxn modelId="{AD01BD8C-05E7-40EC-9A0B-37D1085088BD}" type="presParOf" srcId="{F9CDFE93-E8BE-45EE-990C-6D8BDC6A5937}" destId="{BDCD986A-E2F2-4F9A-8175-E17A11D2D19E}" srcOrd="2" destOrd="0" presId="urn:microsoft.com/office/officeart/2018/5/layout/IconCircleLabelList"/>
    <dgm:cxn modelId="{E6F3E36C-D4D9-4962-984F-7A12B52CFA36}" type="presParOf" srcId="{BDCD986A-E2F2-4F9A-8175-E17A11D2D19E}" destId="{6180956F-EFDA-4098-B426-FB07E92593E6}" srcOrd="0" destOrd="0" presId="urn:microsoft.com/office/officeart/2018/5/layout/IconCircleLabelList"/>
    <dgm:cxn modelId="{E627BADA-22FC-4EC3-A023-999608036E76}" type="presParOf" srcId="{BDCD986A-E2F2-4F9A-8175-E17A11D2D19E}" destId="{93F2DC81-0E50-4173-828B-E792949B2F27}" srcOrd="1" destOrd="0" presId="urn:microsoft.com/office/officeart/2018/5/layout/IconCircleLabelList"/>
    <dgm:cxn modelId="{82B410B3-91FA-4A76-B3FE-13B196F9B06C}" type="presParOf" srcId="{BDCD986A-E2F2-4F9A-8175-E17A11D2D19E}" destId="{34B70CBC-1787-4A5B-8D27-9EAF55199514}" srcOrd="2" destOrd="0" presId="urn:microsoft.com/office/officeart/2018/5/layout/IconCircleLabelList"/>
    <dgm:cxn modelId="{BEAA9D5B-9EEA-40F4-B1F8-ACB87BA281DE}" type="presParOf" srcId="{BDCD986A-E2F2-4F9A-8175-E17A11D2D19E}" destId="{10310125-E58A-4C07-88D2-72E9FAB483B9}" srcOrd="3" destOrd="0" presId="urn:microsoft.com/office/officeart/2018/5/layout/IconCircleLabelList"/>
    <dgm:cxn modelId="{3F2A5708-CB7D-4690-A486-CB51B597DA18}" type="presParOf" srcId="{F9CDFE93-E8BE-45EE-990C-6D8BDC6A5937}" destId="{70E5557F-2437-47D2-8DC5-A587CEC86287}" srcOrd="3" destOrd="0" presId="urn:microsoft.com/office/officeart/2018/5/layout/IconCircleLabelList"/>
    <dgm:cxn modelId="{3C35D6EC-8CA5-4315-BD64-F284215942FD}" type="presParOf" srcId="{F9CDFE93-E8BE-45EE-990C-6D8BDC6A5937}" destId="{DC6E4DB5-9716-448C-B53D-E649BABCF1DC}" srcOrd="4" destOrd="0" presId="urn:microsoft.com/office/officeart/2018/5/layout/IconCircleLabelList"/>
    <dgm:cxn modelId="{09EDA833-9D61-409B-B2DC-3A55FD5D13B3}" type="presParOf" srcId="{DC6E4DB5-9716-448C-B53D-E649BABCF1DC}" destId="{8AC50068-8234-4A28-93BA-8076A5AE833C}" srcOrd="0" destOrd="0" presId="urn:microsoft.com/office/officeart/2018/5/layout/IconCircleLabelList"/>
    <dgm:cxn modelId="{9B82C452-6616-4D0E-AF46-3D00CC3938B4}" type="presParOf" srcId="{DC6E4DB5-9716-448C-B53D-E649BABCF1DC}" destId="{7E805E66-C7BA-4882-B540-16605F82AD2F}" srcOrd="1" destOrd="0" presId="urn:microsoft.com/office/officeart/2018/5/layout/IconCircleLabelList"/>
    <dgm:cxn modelId="{8B02F3EE-3203-4726-8815-A603EDC69659}" type="presParOf" srcId="{DC6E4DB5-9716-448C-B53D-E649BABCF1DC}" destId="{82EDF3AF-46E1-4894-AFA0-17942C039965}" srcOrd="2" destOrd="0" presId="urn:microsoft.com/office/officeart/2018/5/layout/IconCircleLabelList"/>
    <dgm:cxn modelId="{F7134FB4-45E8-452D-920F-6B9F31642B55}" type="presParOf" srcId="{DC6E4DB5-9716-448C-B53D-E649BABCF1DC}" destId="{9B9BC31E-5524-4927-AAF3-74B80BB8BCCF}" srcOrd="3" destOrd="0" presId="urn:microsoft.com/office/officeart/2018/5/layout/IconCircleLabelList"/>
    <dgm:cxn modelId="{251EF8DD-8BBE-4A5C-A1F5-08FE828761A1}" type="presParOf" srcId="{F9CDFE93-E8BE-45EE-990C-6D8BDC6A5937}" destId="{45E5AED1-B6D3-47E7-9F36-010CD46206AF}" srcOrd="5" destOrd="0" presId="urn:microsoft.com/office/officeart/2018/5/layout/IconCircleLabelList"/>
    <dgm:cxn modelId="{A7D964E1-9F20-45B9-B881-0AFAD609E89F}" type="presParOf" srcId="{F9CDFE93-E8BE-45EE-990C-6D8BDC6A5937}" destId="{ABD8E1CF-DF4B-47C0-9F04-8F23693D3325}" srcOrd="6" destOrd="0" presId="urn:microsoft.com/office/officeart/2018/5/layout/IconCircleLabelList"/>
    <dgm:cxn modelId="{CA9C994A-3AFD-453B-834E-8F190B22DFE3}" type="presParOf" srcId="{ABD8E1CF-DF4B-47C0-9F04-8F23693D3325}" destId="{5C70DF94-D078-4F35-AD00-6461FA16E160}" srcOrd="0" destOrd="0" presId="urn:microsoft.com/office/officeart/2018/5/layout/IconCircleLabelList"/>
    <dgm:cxn modelId="{A1831749-989F-474A-AC31-4B8CBBD49089}" type="presParOf" srcId="{ABD8E1CF-DF4B-47C0-9F04-8F23693D3325}" destId="{C9B2300D-866C-405B-93C6-50236196EA34}" srcOrd="1" destOrd="0" presId="urn:microsoft.com/office/officeart/2018/5/layout/IconCircleLabelList"/>
    <dgm:cxn modelId="{6A5970F3-A013-48B7-B1B3-01C7D1BC788A}" type="presParOf" srcId="{ABD8E1CF-DF4B-47C0-9F04-8F23693D3325}" destId="{41238508-4800-49DD-9E0F-EED883C661EA}" srcOrd="2" destOrd="0" presId="urn:microsoft.com/office/officeart/2018/5/layout/IconCircleLabelList"/>
    <dgm:cxn modelId="{4A694CBA-555C-467F-A851-6EFA8A5251DD}" type="presParOf" srcId="{ABD8E1CF-DF4B-47C0-9F04-8F23693D3325}" destId="{CFA88953-D886-476B-9A14-63B4A4F1C42F}" srcOrd="3" destOrd="0" presId="urn:microsoft.com/office/officeart/2018/5/layout/IconCircleLabelList"/>
    <dgm:cxn modelId="{EE98B639-EDC8-4CA9-BDAD-CAAE25A49554}" type="presParOf" srcId="{F9CDFE93-E8BE-45EE-990C-6D8BDC6A5937}" destId="{18268779-5ED3-41AD-AB97-4A795AE3DCAF}" srcOrd="7" destOrd="0" presId="urn:microsoft.com/office/officeart/2018/5/layout/IconCircleLabelList"/>
    <dgm:cxn modelId="{849906E0-4F7E-4CF4-8076-1C6A2535DB76}" type="presParOf" srcId="{F9CDFE93-E8BE-45EE-990C-6D8BDC6A5937}" destId="{B56DF5F9-608A-4CF8-B45B-4CE881BACDF0}" srcOrd="8" destOrd="0" presId="urn:microsoft.com/office/officeart/2018/5/layout/IconCircleLabelList"/>
    <dgm:cxn modelId="{78452626-36D3-4543-8BE7-6F9B4577886E}" type="presParOf" srcId="{B56DF5F9-608A-4CF8-B45B-4CE881BACDF0}" destId="{0FE68855-A008-4CFA-9390-3AE22A16F434}" srcOrd="0" destOrd="0" presId="urn:microsoft.com/office/officeart/2018/5/layout/IconCircleLabelList"/>
    <dgm:cxn modelId="{7672B43E-B8F7-44FD-9168-EEA8A49ECE18}" type="presParOf" srcId="{B56DF5F9-608A-4CF8-B45B-4CE881BACDF0}" destId="{FA0FBC5C-8068-4035-B2C8-DDC967D96E4E}" srcOrd="1" destOrd="0" presId="urn:microsoft.com/office/officeart/2018/5/layout/IconCircleLabelList"/>
    <dgm:cxn modelId="{763A7CAE-4392-466F-A10B-95500B749DF1}" type="presParOf" srcId="{B56DF5F9-608A-4CF8-B45B-4CE881BACDF0}" destId="{2F903501-C18D-4B77-BC06-CA57CABD4D5C}" srcOrd="2" destOrd="0" presId="urn:microsoft.com/office/officeart/2018/5/layout/IconCircleLabelList"/>
    <dgm:cxn modelId="{B7C6525B-3E86-4B2C-88E8-5211C200DCF2}" type="presParOf" srcId="{B56DF5F9-608A-4CF8-B45B-4CE881BACDF0}" destId="{20A62946-EF4B-4D75-9F8F-CC24070A66B0}" srcOrd="3" destOrd="0" presId="urn:microsoft.com/office/officeart/2018/5/layout/IconCircleLabelList"/>
    <dgm:cxn modelId="{8FE2CEB4-5C8A-4473-B544-C314834F373F}" type="presParOf" srcId="{F9CDFE93-E8BE-45EE-990C-6D8BDC6A5937}" destId="{D3868226-771A-4568-B834-9D1907FE30A0}" srcOrd="9" destOrd="0" presId="urn:microsoft.com/office/officeart/2018/5/layout/IconCircleLabelList"/>
    <dgm:cxn modelId="{78104630-0C77-42BE-9A66-FA9ACB998B20}" type="presParOf" srcId="{F9CDFE93-E8BE-45EE-990C-6D8BDC6A5937}" destId="{DA9FF57F-C62D-430C-A40F-988CCDF15B58}" srcOrd="10" destOrd="0" presId="urn:microsoft.com/office/officeart/2018/5/layout/IconCircleLabelList"/>
    <dgm:cxn modelId="{CD33895D-0126-492F-A154-A22F4E0E48D0}" type="presParOf" srcId="{DA9FF57F-C62D-430C-A40F-988CCDF15B58}" destId="{3200EB8C-2906-4FA3-8A2F-8D0447CA0869}" srcOrd="0" destOrd="0" presId="urn:microsoft.com/office/officeart/2018/5/layout/IconCircleLabelList"/>
    <dgm:cxn modelId="{72D47430-2697-4110-954B-13B3E505B63E}" type="presParOf" srcId="{DA9FF57F-C62D-430C-A40F-988CCDF15B58}" destId="{FE0B057A-F15B-4F93-84DF-2313C34757A7}" srcOrd="1" destOrd="0" presId="urn:microsoft.com/office/officeart/2018/5/layout/IconCircleLabelList"/>
    <dgm:cxn modelId="{A28ED83A-792A-4037-B61D-AE6F0A583D20}" type="presParOf" srcId="{DA9FF57F-C62D-430C-A40F-988CCDF15B58}" destId="{B077D6B4-2BB0-4E95-A2EE-19A182157091}" srcOrd="2" destOrd="0" presId="urn:microsoft.com/office/officeart/2018/5/layout/IconCircleLabelList"/>
    <dgm:cxn modelId="{A4D6E8D3-9C2F-4BCE-9335-7EAF3AB07DC8}" type="presParOf" srcId="{DA9FF57F-C62D-430C-A40F-988CCDF15B58}" destId="{BBA804F1-269B-4DD9-B882-5761237F9156}"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68C1788-0108-4A14-8ACE-871E5795F7E4}"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7C5F5156-DA92-4E02-B19C-2485305AA887}">
      <dgm:prSet/>
      <dgm:spPr/>
      <dgm:t>
        <a:bodyPr/>
        <a:lstStyle/>
        <a:p>
          <a:pPr>
            <a:lnSpc>
              <a:spcPct val="100000"/>
            </a:lnSpc>
          </a:pPr>
          <a:r>
            <a:rPr lang="en-US" dirty="0"/>
            <a:t> Tasks should never be done for or to a person</a:t>
          </a:r>
        </a:p>
      </dgm:t>
    </dgm:pt>
    <dgm:pt modelId="{CA8D4363-6703-47B7-A61D-BDF4E0EEC20B}" type="parTrans" cxnId="{1C70B7E3-BFF1-47BA-A8A3-084BFEBB9A91}">
      <dgm:prSet/>
      <dgm:spPr/>
      <dgm:t>
        <a:bodyPr/>
        <a:lstStyle/>
        <a:p>
          <a:endParaRPr lang="en-US"/>
        </a:p>
      </dgm:t>
    </dgm:pt>
    <dgm:pt modelId="{1397CB2B-286C-413B-9578-C694B586FA86}" type="sibTrans" cxnId="{1C70B7E3-BFF1-47BA-A8A3-084BFEBB9A91}">
      <dgm:prSet/>
      <dgm:spPr/>
      <dgm:t>
        <a:bodyPr/>
        <a:lstStyle/>
        <a:p>
          <a:endParaRPr lang="en-US"/>
        </a:p>
      </dgm:t>
    </dgm:pt>
    <dgm:pt modelId="{D24E5A6A-3046-474E-A402-A3CA76720EC1}">
      <dgm:prSet/>
      <dgm:spPr/>
      <dgm:t>
        <a:bodyPr/>
        <a:lstStyle/>
        <a:p>
          <a:pPr>
            <a:lnSpc>
              <a:spcPct val="100000"/>
            </a:lnSpc>
          </a:pPr>
          <a:r>
            <a:rPr lang="en-US" dirty="0"/>
            <a:t> Avoid using excessive verbal prompts</a:t>
          </a:r>
        </a:p>
      </dgm:t>
    </dgm:pt>
    <dgm:pt modelId="{67967FEC-1792-4311-B429-D7E0362C416C}" type="parTrans" cxnId="{80623A9B-674A-4C16-A99B-563A6F1A462D}">
      <dgm:prSet/>
      <dgm:spPr/>
      <dgm:t>
        <a:bodyPr/>
        <a:lstStyle/>
        <a:p>
          <a:endParaRPr lang="en-US"/>
        </a:p>
      </dgm:t>
    </dgm:pt>
    <dgm:pt modelId="{A3C9A857-B2E5-4833-892D-C0F05B9C2EFC}" type="sibTrans" cxnId="{80623A9B-674A-4C16-A99B-563A6F1A462D}">
      <dgm:prSet/>
      <dgm:spPr/>
      <dgm:t>
        <a:bodyPr/>
        <a:lstStyle/>
        <a:p>
          <a:endParaRPr lang="en-US"/>
        </a:p>
      </dgm:t>
    </dgm:pt>
    <dgm:pt modelId="{FDA865FC-E1C1-4281-915F-9C31A2AE91B4}">
      <dgm:prSet/>
      <dgm:spPr/>
      <dgm:t>
        <a:bodyPr/>
        <a:lstStyle/>
        <a:p>
          <a:pPr>
            <a:lnSpc>
              <a:spcPct val="100000"/>
            </a:lnSpc>
          </a:pPr>
          <a:r>
            <a:rPr lang="en-US" dirty="0"/>
            <a:t> Do the task </a:t>
          </a:r>
          <a:r>
            <a:rPr lang="en-US" i="1" dirty="0"/>
            <a:t>with</a:t>
          </a:r>
          <a:r>
            <a:rPr lang="en-US" dirty="0"/>
            <a:t> the person, reducing the social distance and modeling the task</a:t>
          </a:r>
        </a:p>
      </dgm:t>
    </dgm:pt>
    <dgm:pt modelId="{BC8747E3-FA3D-428D-8B56-BC18C15FE412}" type="parTrans" cxnId="{AEACE00D-90F3-46EA-BBD5-908AA811E1C9}">
      <dgm:prSet/>
      <dgm:spPr/>
      <dgm:t>
        <a:bodyPr/>
        <a:lstStyle/>
        <a:p>
          <a:endParaRPr lang="en-US"/>
        </a:p>
      </dgm:t>
    </dgm:pt>
    <dgm:pt modelId="{EBD016D6-C526-4D8C-97BB-78A7418F988A}" type="sibTrans" cxnId="{AEACE00D-90F3-46EA-BBD5-908AA811E1C9}">
      <dgm:prSet/>
      <dgm:spPr/>
      <dgm:t>
        <a:bodyPr/>
        <a:lstStyle/>
        <a:p>
          <a:endParaRPr lang="en-US"/>
        </a:p>
      </dgm:t>
    </dgm:pt>
    <dgm:pt modelId="{024838E9-CC0B-41F4-8812-95702570D888}">
      <dgm:prSet/>
      <dgm:spPr/>
      <dgm:t>
        <a:bodyPr/>
        <a:lstStyle/>
        <a:p>
          <a:pPr>
            <a:lnSpc>
              <a:spcPct val="100000"/>
            </a:lnSpc>
          </a:pPr>
          <a:r>
            <a:rPr lang="en-US" dirty="0"/>
            <a:t> Tasks should be meaningful and expectations should be fair</a:t>
          </a:r>
        </a:p>
      </dgm:t>
    </dgm:pt>
    <dgm:pt modelId="{679E568D-DCC8-407B-9150-797A89D56E20}" type="parTrans" cxnId="{AD934100-8435-424A-895E-7C7AB6FA0988}">
      <dgm:prSet/>
      <dgm:spPr/>
      <dgm:t>
        <a:bodyPr/>
        <a:lstStyle/>
        <a:p>
          <a:endParaRPr lang="en-US"/>
        </a:p>
      </dgm:t>
    </dgm:pt>
    <dgm:pt modelId="{0F8E262E-2FE9-4DBF-93AF-1335C1C4E243}" type="sibTrans" cxnId="{AD934100-8435-424A-895E-7C7AB6FA0988}">
      <dgm:prSet/>
      <dgm:spPr/>
      <dgm:t>
        <a:bodyPr/>
        <a:lstStyle/>
        <a:p>
          <a:endParaRPr lang="en-US"/>
        </a:p>
      </dgm:t>
    </dgm:pt>
    <dgm:pt modelId="{D4F2A973-A827-4D88-A2BC-5582EC864B7D}">
      <dgm:prSet/>
      <dgm:spPr/>
      <dgm:t>
        <a:bodyPr/>
        <a:lstStyle/>
        <a:p>
          <a:pPr>
            <a:lnSpc>
              <a:spcPct val="100000"/>
            </a:lnSpc>
          </a:pPr>
          <a:r>
            <a:rPr lang="en-US" dirty="0"/>
            <a:t> Breaking the task into smaller pieces allows for more opportunities for success</a:t>
          </a:r>
        </a:p>
      </dgm:t>
    </dgm:pt>
    <dgm:pt modelId="{5897B853-A6FC-40EC-AAA4-1A982A7E17FA}" type="parTrans" cxnId="{64D10D87-A5AA-435D-80F8-9D48ACCAEE48}">
      <dgm:prSet/>
      <dgm:spPr/>
      <dgm:t>
        <a:bodyPr/>
        <a:lstStyle/>
        <a:p>
          <a:endParaRPr lang="en-US"/>
        </a:p>
      </dgm:t>
    </dgm:pt>
    <dgm:pt modelId="{A8C655AB-B9BA-40BE-A66D-5D75495E07D7}" type="sibTrans" cxnId="{64D10D87-A5AA-435D-80F8-9D48ACCAEE48}">
      <dgm:prSet/>
      <dgm:spPr/>
      <dgm:t>
        <a:bodyPr/>
        <a:lstStyle/>
        <a:p>
          <a:endParaRPr lang="en-US"/>
        </a:p>
      </dgm:t>
    </dgm:pt>
    <dgm:pt modelId="{4F28891C-FA39-4E09-A4EE-C162E91B09F2}">
      <dgm:prSet/>
      <dgm:spPr/>
      <dgm:t>
        <a:bodyPr/>
        <a:lstStyle/>
        <a:p>
          <a:pPr>
            <a:lnSpc>
              <a:spcPct val="100000"/>
            </a:lnSpc>
          </a:pPr>
          <a:r>
            <a:rPr lang="en-US" dirty="0"/>
            <a:t> Be ready to reward any and all efforts by the person to participate in steps of the task</a:t>
          </a:r>
        </a:p>
      </dgm:t>
    </dgm:pt>
    <dgm:pt modelId="{743D0533-F2D5-47B5-A012-6F5C31301FBF}" type="parTrans" cxnId="{72DF88B8-E68C-4206-A75B-76F9281D02AE}">
      <dgm:prSet/>
      <dgm:spPr/>
      <dgm:t>
        <a:bodyPr/>
        <a:lstStyle/>
        <a:p>
          <a:endParaRPr lang="en-US"/>
        </a:p>
      </dgm:t>
    </dgm:pt>
    <dgm:pt modelId="{0AC09126-2D11-49D6-845C-7456352B03B0}" type="sibTrans" cxnId="{72DF88B8-E68C-4206-A75B-76F9281D02AE}">
      <dgm:prSet/>
      <dgm:spPr/>
      <dgm:t>
        <a:bodyPr/>
        <a:lstStyle/>
        <a:p>
          <a:endParaRPr lang="en-US"/>
        </a:p>
      </dgm:t>
    </dgm:pt>
    <dgm:pt modelId="{A2E8AC4B-F5BA-4C11-B1C9-921E6719BFE2}">
      <dgm:prSet/>
      <dgm:spPr/>
      <dgm:t>
        <a:bodyPr/>
        <a:lstStyle/>
        <a:p>
          <a:pPr>
            <a:lnSpc>
              <a:spcPct val="100000"/>
            </a:lnSpc>
          </a:pPr>
          <a:r>
            <a:rPr lang="en-US" dirty="0"/>
            <a:t> Make the focus the interaction rather than the task </a:t>
          </a:r>
        </a:p>
      </dgm:t>
    </dgm:pt>
    <dgm:pt modelId="{750F0CAE-4CD6-4301-942E-6497A1F99BB2}" type="parTrans" cxnId="{910C9F30-0240-49E9-AAD3-963450BDBE20}">
      <dgm:prSet/>
      <dgm:spPr/>
      <dgm:t>
        <a:bodyPr/>
        <a:lstStyle/>
        <a:p>
          <a:endParaRPr lang="en-US"/>
        </a:p>
      </dgm:t>
    </dgm:pt>
    <dgm:pt modelId="{5B37A2F5-F69D-4E70-9F18-EB723C952DA6}" type="sibTrans" cxnId="{910C9F30-0240-49E9-AAD3-963450BDBE20}">
      <dgm:prSet/>
      <dgm:spPr/>
      <dgm:t>
        <a:bodyPr/>
        <a:lstStyle/>
        <a:p>
          <a:endParaRPr lang="en-US"/>
        </a:p>
      </dgm:t>
    </dgm:pt>
    <dgm:pt modelId="{909D58D9-3D3B-4526-B416-C9105F8B4670}" type="pres">
      <dgm:prSet presAssocID="{368C1788-0108-4A14-8ACE-871E5795F7E4}" presName="root" presStyleCnt="0">
        <dgm:presLayoutVars>
          <dgm:dir/>
          <dgm:resizeHandles val="exact"/>
        </dgm:presLayoutVars>
      </dgm:prSet>
      <dgm:spPr/>
    </dgm:pt>
    <dgm:pt modelId="{B8A64812-E19F-4D96-ABFC-831CFA00EB51}" type="pres">
      <dgm:prSet presAssocID="{7C5F5156-DA92-4E02-B19C-2485305AA887}" presName="compNode" presStyleCnt="0"/>
      <dgm:spPr/>
    </dgm:pt>
    <dgm:pt modelId="{EEB6B019-8817-4447-B584-62B72E49317E}" type="pres">
      <dgm:prSet presAssocID="{7C5F5156-DA92-4E02-B19C-2485305AA887}" presName="bgRect" presStyleLbl="bgShp" presStyleIdx="0" presStyleCnt="7"/>
      <dgm:spPr/>
    </dgm:pt>
    <dgm:pt modelId="{DF14EDD8-FB0A-41B0-8963-721C20E33E79}" type="pres">
      <dgm:prSet presAssocID="{7C5F5156-DA92-4E02-B19C-2485305AA887}"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ullseye"/>
        </a:ext>
      </dgm:extLst>
    </dgm:pt>
    <dgm:pt modelId="{DAD79FEE-E6A0-4BA5-AB85-9E9C9C09B2FA}" type="pres">
      <dgm:prSet presAssocID="{7C5F5156-DA92-4E02-B19C-2485305AA887}" presName="spaceRect" presStyleCnt="0"/>
      <dgm:spPr/>
    </dgm:pt>
    <dgm:pt modelId="{E2BEBA29-4B3D-4463-A737-41534C7AC470}" type="pres">
      <dgm:prSet presAssocID="{7C5F5156-DA92-4E02-B19C-2485305AA887}" presName="parTx" presStyleLbl="revTx" presStyleIdx="0" presStyleCnt="7">
        <dgm:presLayoutVars>
          <dgm:chMax val="0"/>
          <dgm:chPref val="0"/>
        </dgm:presLayoutVars>
      </dgm:prSet>
      <dgm:spPr/>
    </dgm:pt>
    <dgm:pt modelId="{A1EC6235-10AD-4C12-A1A1-42E5A713DCE2}" type="pres">
      <dgm:prSet presAssocID="{1397CB2B-286C-413B-9578-C694B586FA86}" presName="sibTrans" presStyleCnt="0"/>
      <dgm:spPr/>
    </dgm:pt>
    <dgm:pt modelId="{34F4359B-B767-48EF-AC02-D0341C73A19A}" type="pres">
      <dgm:prSet presAssocID="{D24E5A6A-3046-474E-A402-A3CA76720EC1}" presName="compNode" presStyleCnt="0"/>
      <dgm:spPr/>
    </dgm:pt>
    <dgm:pt modelId="{F1178ADB-0E45-4B02-85F6-D2AC6EB66C23}" type="pres">
      <dgm:prSet presAssocID="{D24E5A6A-3046-474E-A402-A3CA76720EC1}" presName="bgRect" presStyleLbl="bgShp" presStyleIdx="1" presStyleCnt="7"/>
      <dgm:spPr/>
    </dgm:pt>
    <dgm:pt modelId="{87E1ECAA-B53F-4DC4-AE5B-97E9ACF78F3C}" type="pres">
      <dgm:prSet presAssocID="{D24E5A6A-3046-474E-A402-A3CA76720EC1}"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hat"/>
        </a:ext>
      </dgm:extLst>
    </dgm:pt>
    <dgm:pt modelId="{305FF677-5E63-4B2D-9AC6-932F7D2A61DE}" type="pres">
      <dgm:prSet presAssocID="{D24E5A6A-3046-474E-A402-A3CA76720EC1}" presName="spaceRect" presStyleCnt="0"/>
      <dgm:spPr/>
    </dgm:pt>
    <dgm:pt modelId="{C7AD1E1D-5481-4199-B870-92DCF0A5978C}" type="pres">
      <dgm:prSet presAssocID="{D24E5A6A-3046-474E-A402-A3CA76720EC1}" presName="parTx" presStyleLbl="revTx" presStyleIdx="1" presStyleCnt="7">
        <dgm:presLayoutVars>
          <dgm:chMax val="0"/>
          <dgm:chPref val="0"/>
        </dgm:presLayoutVars>
      </dgm:prSet>
      <dgm:spPr/>
    </dgm:pt>
    <dgm:pt modelId="{3BACA465-97BD-4F82-9817-519EBBE1210E}" type="pres">
      <dgm:prSet presAssocID="{A3C9A857-B2E5-4833-892D-C0F05B9C2EFC}" presName="sibTrans" presStyleCnt="0"/>
      <dgm:spPr/>
    </dgm:pt>
    <dgm:pt modelId="{46C7E0A7-C286-4D33-82A0-A7317D3C1CE7}" type="pres">
      <dgm:prSet presAssocID="{FDA865FC-E1C1-4281-915F-9C31A2AE91B4}" presName="compNode" presStyleCnt="0"/>
      <dgm:spPr/>
    </dgm:pt>
    <dgm:pt modelId="{930593AF-9B7E-430A-9ED4-53C45B66FBEE}" type="pres">
      <dgm:prSet presAssocID="{FDA865FC-E1C1-4281-915F-9C31A2AE91B4}" presName="bgRect" presStyleLbl="bgShp" presStyleIdx="2" presStyleCnt="7"/>
      <dgm:spPr/>
    </dgm:pt>
    <dgm:pt modelId="{2EF0E2C5-CEA5-47DF-99B0-EFDB98A132DE}" type="pres">
      <dgm:prSet presAssocID="{FDA865FC-E1C1-4281-915F-9C31A2AE91B4}"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topwatch"/>
        </a:ext>
      </dgm:extLst>
    </dgm:pt>
    <dgm:pt modelId="{39B42A41-CF1D-4FAB-9B2B-53D2E2A4A3BB}" type="pres">
      <dgm:prSet presAssocID="{FDA865FC-E1C1-4281-915F-9C31A2AE91B4}" presName="spaceRect" presStyleCnt="0"/>
      <dgm:spPr/>
    </dgm:pt>
    <dgm:pt modelId="{3808733E-AD41-4EA7-B501-BEDEF96048E1}" type="pres">
      <dgm:prSet presAssocID="{FDA865FC-E1C1-4281-915F-9C31A2AE91B4}" presName="parTx" presStyleLbl="revTx" presStyleIdx="2" presStyleCnt="7">
        <dgm:presLayoutVars>
          <dgm:chMax val="0"/>
          <dgm:chPref val="0"/>
        </dgm:presLayoutVars>
      </dgm:prSet>
      <dgm:spPr/>
    </dgm:pt>
    <dgm:pt modelId="{F0937F18-4B04-4D4C-8DCF-7C583F2E78D4}" type="pres">
      <dgm:prSet presAssocID="{EBD016D6-C526-4D8C-97BB-78A7418F988A}" presName="sibTrans" presStyleCnt="0"/>
      <dgm:spPr/>
    </dgm:pt>
    <dgm:pt modelId="{F09B2203-F1A4-4258-8F77-37163020F17F}" type="pres">
      <dgm:prSet presAssocID="{024838E9-CC0B-41F4-8812-95702570D888}" presName="compNode" presStyleCnt="0"/>
      <dgm:spPr/>
    </dgm:pt>
    <dgm:pt modelId="{3D3CF53A-5FE8-4FC5-8987-3E808E95FEA3}" type="pres">
      <dgm:prSet presAssocID="{024838E9-CC0B-41F4-8812-95702570D888}" presName="bgRect" presStyleLbl="bgShp" presStyleIdx="3" presStyleCnt="7"/>
      <dgm:spPr/>
    </dgm:pt>
    <dgm:pt modelId="{2263A647-9485-40AC-B8C8-ED8D1183C124}" type="pres">
      <dgm:prSet presAssocID="{024838E9-CC0B-41F4-8812-95702570D888}"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Checkmark"/>
        </a:ext>
      </dgm:extLst>
    </dgm:pt>
    <dgm:pt modelId="{96689534-0FC9-4278-B0F1-23553115670C}" type="pres">
      <dgm:prSet presAssocID="{024838E9-CC0B-41F4-8812-95702570D888}" presName="spaceRect" presStyleCnt="0"/>
      <dgm:spPr/>
    </dgm:pt>
    <dgm:pt modelId="{31F51793-0463-4C94-A44B-46D0D54EA604}" type="pres">
      <dgm:prSet presAssocID="{024838E9-CC0B-41F4-8812-95702570D888}" presName="parTx" presStyleLbl="revTx" presStyleIdx="3" presStyleCnt="7">
        <dgm:presLayoutVars>
          <dgm:chMax val="0"/>
          <dgm:chPref val="0"/>
        </dgm:presLayoutVars>
      </dgm:prSet>
      <dgm:spPr/>
    </dgm:pt>
    <dgm:pt modelId="{F97EB26B-64FC-46C6-8803-CC9988839558}" type="pres">
      <dgm:prSet presAssocID="{0F8E262E-2FE9-4DBF-93AF-1335C1C4E243}" presName="sibTrans" presStyleCnt="0"/>
      <dgm:spPr/>
    </dgm:pt>
    <dgm:pt modelId="{4DC75175-87C0-4A72-9EB1-8FD908135166}" type="pres">
      <dgm:prSet presAssocID="{D4F2A973-A827-4D88-A2BC-5582EC864B7D}" presName="compNode" presStyleCnt="0"/>
      <dgm:spPr/>
    </dgm:pt>
    <dgm:pt modelId="{276B786D-3B5A-4B8F-9E9D-E04091A44BF7}" type="pres">
      <dgm:prSet presAssocID="{D4F2A973-A827-4D88-A2BC-5582EC864B7D}" presName="bgRect" presStyleLbl="bgShp" presStyleIdx="4" presStyleCnt="7"/>
      <dgm:spPr/>
    </dgm:pt>
    <dgm:pt modelId="{AC51574A-6ABA-4D26-9553-DBE0F88DDE39}" type="pres">
      <dgm:prSet presAssocID="{D4F2A973-A827-4D88-A2BC-5582EC864B7D}"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Puzzle"/>
        </a:ext>
      </dgm:extLst>
    </dgm:pt>
    <dgm:pt modelId="{48F52E0F-7C38-44BD-9118-A310F7D5C162}" type="pres">
      <dgm:prSet presAssocID="{D4F2A973-A827-4D88-A2BC-5582EC864B7D}" presName="spaceRect" presStyleCnt="0"/>
      <dgm:spPr/>
    </dgm:pt>
    <dgm:pt modelId="{14FCDA61-6427-43F1-A37E-D0D97FB21202}" type="pres">
      <dgm:prSet presAssocID="{D4F2A973-A827-4D88-A2BC-5582EC864B7D}" presName="parTx" presStyleLbl="revTx" presStyleIdx="4" presStyleCnt="7">
        <dgm:presLayoutVars>
          <dgm:chMax val="0"/>
          <dgm:chPref val="0"/>
        </dgm:presLayoutVars>
      </dgm:prSet>
      <dgm:spPr/>
    </dgm:pt>
    <dgm:pt modelId="{9CFC4AEA-FB33-461E-ABE4-37ED91862EE1}" type="pres">
      <dgm:prSet presAssocID="{A8C655AB-B9BA-40BE-A66D-5D75495E07D7}" presName="sibTrans" presStyleCnt="0"/>
      <dgm:spPr/>
    </dgm:pt>
    <dgm:pt modelId="{96F932A8-96CE-4CE9-9217-48194EAFABC9}" type="pres">
      <dgm:prSet presAssocID="{4F28891C-FA39-4E09-A4EE-C162E91B09F2}" presName="compNode" presStyleCnt="0"/>
      <dgm:spPr/>
    </dgm:pt>
    <dgm:pt modelId="{84CBF16A-5EE0-4EEF-B674-08C1C042767F}" type="pres">
      <dgm:prSet presAssocID="{4F28891C-FA39-4E09-A4EE-C162E91B09F2}" presName="bgRect" presStyleLbl="bgShp" presStyleIdx="5" presStyleCnt="7"/>
      <dgm:spPr/>
    </dgm:pt>
    <dgm:pt modelId="{3EC6533E-6D8E-4FF7-B722-15A3E1341146}" type="pres">
      <dgm:prSet presAssocID="{4F28891C-FA39-4E09-A4EE-C162E91B09F2}"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Ribbon"/>
        </a:ext>
      </dgm:extLst>
    </dgm:pt>
    <dgm:pt modelId="{129BEE43-15FD-420B-8057-86435E69EE39}" type="pres">
      <dgm:prSet presAssocID="{4F28891C-FA39-4E09-A4EE-C162E91B09F2}" presName="spaceRect" presStyleCnt="0"/>
      <dgm:spPr/>
    </dgm:pt>
    <dgm:pt modelId="{974109F4-E92D-4764-998D-9F915F135181}" type="pres">
      <dgm:prSet presAssocID="{4F28891C-FA39-4E09-A4EE-C162E91B09F2}" presName="parTx" presStyleLbl="revTx" presStyleIdx="5" presStyleCnt="7">
        <dgm:presLayoutVars>
          <dgm:chMax val="0"/>
          <dgm:chPref val="0"/>
        </dgm:presLayoutVars>
      </dgm:prSet>
      <dgm:spPr/>
    </dgm:pt>
    <dgm:pt modelId="{18144747-137E-49AB-A9DA-E1CCED6A0FFE}" type="pres">
      <dgm:prSet presAssocID="{0AC09126-2D11-49D6-845C-7456352B03B0}" presName="sibTrans" presStyleCnt="0"/>
      <dgm:spPr/>
    </dgm:pt>
    <dgm:pt modelId="{70535244-ECE8-4582-AA67-347152E35D14}" type="pres">
      <dgm:prSet presAssocID="{A2E8AC4B-F5BA-4C11-B1C9-921E6719BFE2}" presName="compNode" presStyleCnt="0"/>
      <dgm:spPr/>
    </dgm:pt>
    <dgm:pt modelId="{4B8E01E7-AB0E-47AA-B96B-CB69C547CC35}" type="pres">
      <dgm:prSet presAssocID="{A2E8AC4B-F5BA-4C11-B1C9-921E6719BFE2}" presName="bgRect" presStyleLbl="bgShp" presStyleIdx="6" presStyleCnt="7"/>
      <dgm:spPr/>
    </dgm:pt>
    <dgm:pt modelId="{A9E9E6ED-6BE6-4FEE-B628-F6F9DFED4BA2}" type="pres">
      <dgm:prSet presAssocID="{A2E8AC4B-F5BA-4C11-B1C9-921E6719BFE2}"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dgm:spPr>
      <dgm:extLst>
        <a:ext uri="{E40237B7-FDA0-4F09-8148-C483321AD2D9}">
          <dgm14:cNvPr xmlns:dgm14="http://schemas.microsoft.com/office/drawing/2010/diagram" id="0" name="" descr="Magnifying glass"/>
        </a:ext>
      </dgm:extLst>
    </dgm:pt>
    <dgm:pt modelId="{468C456E-D070-44A9-8957-5C87A64B3AD1}" type="pres">
      <dgm:prSet presAssocID="{A2E8AC4B-F5BA-4C11-B1C9-921E6719BFE2}" presName="spaceRect" presStyleCnt="0"/>
      <dgm:spPr/>
    </dgm:pt>
    <dgm:pt modelId="{36175A89-60E2-4701-8674-B3E5BB982D1D}" type="pres">
      <dgm:prSet presAssocID="{A2E8AC4B-F5BA-4C11-B1C9-921E6719BFE2}" presName="parTx" presStyleLbl="revTx" presStyleIdx="6" presStyleCnt="7">
        <dgm:presLayoutVars>
          <dgm:chMax val="0"/>
          <dgm:chPref val="0"/>
        </dgm:presLayoutVars>
      </dgm:prSet>
      <dgm:spPr/>
    </dgm:pt>
  </dgm:ptLst>
  <dgm:cxnLst>
    <dgm:cxn modelId="{AD934100-8435-424A-895E-7C7AB6FA0988}" srcId="{368C1788-0108-4A14-8ACE-871E5795F7E4}" destId="{024838E9-CC0B-41F4-8812-95702570D888}" srcOrd="3" destOrd="0" parTransId="{679E568D-DCC8-407B-9150-797A89D56E20}" sibTransId="{0F8E262E-2FE9-4DBF-93AF-1335C1C4E243}"/>
    <dgm:cxn modelId="{AEACE00D-90F3-46EA-BBD5-908AA811E1C9}" srcId="{368C1788-0108-4A14-8ACE-871E5795F7E4}" destId="{FDA865FC-E1C1-4281-915F-9C31A2AE91B4}" srcOrd="2" destOrd="0" parTransId="{BC8747E3-FA3D-428D-8B56-BC18C15FE412}" sibTransId="{EBD016D6-C526-4D8C-97BB-78A7418F988A}"/>
    <dgm:cxn modelId="{910C9F30-0240-49E9-AAD3-963450BDBE20}" srcId="{368C1788-0108-4A14-8ACE-871E5795F7E4}" destId="{A2E8AC4B-F5BA-4C11-B1C9-921E6719BFE2}" srcOrd="6" destOrd="0" parTransId="{750F0CAE-4CD6-4301-942E-6497A1F99BB2}" sibTransId="{5B37A2F5-F69D-4E70-9F18-EB723C952DA6}"/>
    <dgm:cxn modelId="{A1116334-DA91-489E-A45D-E6FFC737532E}" type="presOf" srcId="{7C5F5156-DA92-4E02-B19C-2485305AA887}" destId="{E2BEBA29-4B3D-4463-A737-41534C7AC470}" srcOrd="0" destOrd="0" presId="urn:microsoft.com/office/officeart/2018/2/layout/IconVerticalSolidList"/>
    <dgm:cxn modelId="{ED89D35F-C8BC-48F1-A042-2B122115704B}" type="presOf" srcId="{4F28891C-FA39-4E09-A4EE-C162E91B09F2}" destId="{974109F4-E92D-4764-998D-9F915F135181}" srcOrd="0" destOrd="0" presId="urn:microsoft.com/office/officeart/2018/2/layout/IconVerticalSolidList"/>
    <dgm:cxn modelId="{507AC875-BC6E-440F-BCBB-CC6718461A98}" type="presOf" srcId="{024838E9-CC0B-41F4-8812-95702570D888}" destId="{31F51793-0463-4C94-A44B-46D0D54EA604}" srcOrd="0" destOrd="0" presId="urn:microsoft.com/office/officeart/2018/2/layout/IconVerticalSolidList"/>
    <dgm:cxn modelId="{64D10D87-A5AA-435D-80F8-9D48ACCAEE48}" srcId="{368C1788-0108-4A14-8ACE-871E5795F7E4}" destId="{D4F2A973-A827-4D88-A2BC-5582EC864B7D}" srcOrd="4" destOrd="0" parTransId="{5897B853-A6FC-40EC-AAA4-1A982A7E17FA}" sibTransId="{A8C655AB-B9BA-40BE-A66D-5D75495E07D7}"/>
    <dgm:cxn modelId="{D99A308C-72C0-4A1A-B652-12DDADA02BE3}" type="presOf" srcId="{D24E5A6A-3046-474E-A402-A3CA76720EC1}" destId="{C7AD1E1D-5481-4199-B870-92DCF0A5978C}" srcOrd="0" destOrd="0" presId="urn:microsoft.com/office/officeart/2018/2/layout/IconVerticalSolidList"/>
    <dgm:cxn modelId="{80623A9B-674A-4C16-A99B-563A6F1A462D}" srcId="{368C1788-0108-4A14-8ACE-871E5795F7E4}" destId="{D24E5A6A-3046-474E-A402-A3CA76720EC1}" srcOrd="1" destOrd="0" parTransId="{67967FEC-1792-4311-B429-D7E0362C416C}" sibTransId="{A3C9A857-B2E5-4833-892D-C0F05B9C2EFC}"/>
    <dgm:cxn modelId="{72DF88B8-E68C-4206-A75B-76F9281D02AE}" srcId="{368C1788-0108-4A14-8ACE-871E5795F7E4}" destId="{4F28891C-FA39-4E09-A4EE-C162E91B09F2}" srcOrd="5" destOrd="0" parTransId="{743D0533-F2D5-47B5-A012-6F5C31301FBF}" sibTransId="{0AC09126-2D11-49D6-845C-7456352B03B0}"/>
    <dgm:cxn modelId="{3A07C6B8-CAEE-4E9E-95C3-9EA14CFDA82A}" type="presOf" srcId="{FDA865FC-E1C1-4281-915F-9C31A2AE91B4}" destId="{3808733E-AD41-4EA7-B501-BEDEF96048E1}" srcOrd="0" destOrd="0" presId="urn:microsoft.com/office/officeart/2018/2/layout/IconVerticalSolidList"/>
    <dgm:cxn modelId="{1C70B7E3-BFF1-47BA-A8A3-084BFEBB9A91}" srcId="{368C1788-0108-4A14-8ACE-871E5795F7E4}" destId="{7C5F5156-DA92-4E02-B19C-2485305AA887}" srcOrd="0" destOrd="0" parTransId="{CA8D4363-6703-47B7-A61D-BDF4E0EEC20B}" sibTransId="{1397CB2B-286C-413B-9578-C694B586FA86}"/>
    <dgm:cxn modelId="{15FF5FE5-FF5E-47FA-951D-B8CAE633F3CE}" type="presOf" srcId="{D4F2A973-A827-4D88-A2BC-5582EC864B7D}" destId="{14FCDA61-6427-43F1-A37E-D0D97FB21202}" srcOrd="0" destOrd="0" presId="urn:microsoft.com/office/officeart/2018/2/layout/IconVerticalSolidList"/>
    <dgm:cxn modelId="{E60314EB-42F9-4173-BA29-6E9478AB01FC}" type="presOf" srcId="{368C1788-0108-4A14-8ACE-871E5795F7E4}" destId="{909D58D9-3D3B-4526-B416-C9105F8B4670}" srcOrd="0" destOrd="0" presId="urn:microsoft.com/office/officeart/2018/2/layout/IconVerticalSolidList"/>
    <dgm:cxn modelId="{B1D42CEF-6901-4C0B-9D62-896469E98630}" type="presOf" srcId="{A2E8AC4B-F5BA-4C11-B1C9-921E6719BFE2}" destId="{36175A89-60E2-4701-8674-B3E5BB982D1D}" srcOrd="0" destOrd="0" presId="urn:microsoft.com/office/officeart/2018/2/layout/IconVerticalSolidList"/>
    <dgm:cxn modelId="{E41CE5B1-9442-41A9-88EF-20CFA2361152}" type="presParOf" srcId="{909D58D9-3D3B-4526-B416-C9105F8B4670}" destId="{B8A64812-E19F-4D96-ABFC-831CFA00EB51}" srcOrd="0" destOrd="0" presId="urn:microsoft.com/office/officeart/2018/2/layout/IconVerticalSolidList"/>
    <dgm:cxn modelId="{EF05271E-9674-4EDC-8733-187CFEB6E243}" type="presParOf" srcId="{B8A64812-E19F-4D96-ABFC-831CFA00EB51}" destId="{EEB6B019-8817-4447-B584-62B72E49317E}" srcOrd="0" destOrd="0" presId="urn:microsoft.com/office/officeart/2018/2/layout/IconVerticalSolidList"/>
    <dgm:cxn modelId="{CD9608B2-AAC0-4719-A08B-FF2D66BBDCFD}" type="presParOf" srcId="{B8A64812-E19F-4D96-ABFC-831CFA00EB51}" destId="{DF14EDD8-FB0A-41B0-8963-721C20E33E79}" srcOrd="1" destOrd="0" presId="urn:microsoft.com/office/officeart/2018/2/layout/IconVerticalSolidList"/>
    <dgm:cxn modelId="{B153CF2D-B6D1-48AE-89D6-9E7AE7A3A856}" type="presParOf" srcId="{B8A64812-E19F-4D96-ABFC-831CFA00EB51}" destId="{DAD79FEE-E6A0-4BA5-AB85-9E9C9C09B2FA}" srcOrd="2" destOrd="0" presId="urn:microsoft.com/office/officeart/2018/2/layout/IconVerticalSolidList"/>
    <dgm:cxn modelId="{CF7C6105-EFB9-4A15-832C-23EF9AE8AAF4}" type="presParOf" srcId="{B8A64812-E19F-4D96-ABFC-831CFA00EB51}" destId="{E2BEBA29-4B3D-4463-A737-41534C7AC470}" srcOrd="3" destOrd="0" presId="urn:microsoft.com/office/officeart/2018/2/layout/IconVerticalSolidList"/>
    <dgm:cxn modelId="{A2BABDD1-9DEC-4FD3-BD2A-6273B9A40483}" type="presParOf" srcId="{909D58D9-3D3B-4526-B416-C9105F8B4670}" destId="{A1EC6235-10AD-4C12-A1A1-42E5A713DCE2}" srcOrd="1" destOrd="0" presId="urn:microsoft.com/office/officeart/2018/2/layout/IconVerticalSolidList"/>
    <dgm:cxn modelId="{E89A958B-4C10-428B-AE86-ED37FFC6FFE8}" type="presParOf" srcId="{909D58D9-3D3B-4526-B416-C9105F8B4670}" destId="{34F4359B-B767-48EF-AC02-D0341C73A19A}" srcOrd="2" destOrd="0" presId="urn:microsoft.com/office/officeart/2018/2/layout/IconVerticalSolidList"/>
    <dgm:cxn modelId="{DC2E72D0-EBDC-48A3-8B0C-DDAA8665F866}" type="presParOf" srcId="{34F4359B-B767-48EF-AC02-D0341C73A19A}" destId="{F1178ADB-0E45-4B02-85F6-D2AC6EB66C23}" srcOrd="0" destOrd="0" presId="urn:microsoft.com/office/officeart/2018/2/layout/IconVerticalSolidList"/>
    <dgm:cxn modelId="{A47C5EB7-1E20-42D1-8370-23A991C602DE}" type="presParOf" srcId="{34F4359B-B767-48EF-AC02-D0341C73A19A}" destId="{87E1ECAA-B53F-4DC4-AE5B-97E9ACF78F3C}" srcOrd="1" destOrd="0" presId="urn:microsoft.com/office/officeart/2018/2/layout/IconVerticalSolidList"/>
    <dgm:cxn modelId="{B2A994D5-620C-4DD2-8BF0-FB94F10596B0}" type="presParOf" srcId="{34F4359B-B767-48EF-AC02-D0341C73A19A}" destId="{305FF677-5E63-4B2D-9AC6-932F7D2A61DE}" srcOrd="2" destOrd="0" presId="urn:microsoft.com/office/officeart/2018/2/layout/IconVerticalSolidList"/>
    <dgm:cxn modelId="{1E87DE32-D12D-4FD0-8616-BCA957F07630}" type="presParOf" srcId="{34F4359B-B767-48EF-AC02-D0341C73A19A}" destId="{C7AD1E1D-5481-4199-B870-92DCF0A5978C}" srcOrd="3" destOrd="0" presId="urn:microsoft.com/office/officeart/2018/2/layout/IconVerticalSolidList"/>
    <dgm:cxn modelId="{BB1C1471-1A88-4FF4-9BAA-8200142A8764}" type="presParOf" srcId="{909D58D9-3D3B-4526-B416-C9105F8B4670}" destId="{3BACA465-97BD-4F82-9817-519EBBE1210E}" srcOrd="3" destOrd="0" presId="urn:microsoft.com/office/officeart/2018/2/layout/IconVerticalSolidList"/>
    <dgm:cxn modelId="{2A31A63B-F757-46CC-9AC5-FAD7C473D3EB}" type="presParOf" srcId="{909D58D9-3D3B-4526-B416-C9105F8B4670}" destId="{46C7E0A7-C286-4D33-82A0-A7317D3C1CE7}" srcOrd="4" destOrd="0" presId="urn:microsoft.com/office/officeart/2018/2/layout/IconVerticalSolidList"/>
    <dgm:cxn modelId="{43DDF9E8-E668-4383-8453-4551460A11CC}" type="presParOf" srcId="{46C7E0A7-C286-4D33-82A0-A7317D3C1CE7}" destId="{930593AF-9B7E-430A-9ED4-53C45B66FBEE}" srcOrd="0" destOrd="0" presId="urn:microsoft.com/office/officeart/2018/2/layout/IconVerticalSolidList"/>
    <dgm:cxn modelId="{06AAFEC1-6CFF-4F2F-92B1-B5546C397D8C}" type="presParOf" srcId="{46C7E0A7-C286-4D33-82A0-A7317D3C1CE7}" destId="{2EF0E2C5-CEA5-47DF-99B0-EFDB98A132DE}" srcOrd="1" destOrd="0" presId="urn:microsoft.com/office/officeart/2018/2/layout/IconVerticalSolidList"/>
    <dgm:cxn modelId="{E9267947-F155-4606-B642-467DACC04DBA}" type="presParOf" srcId="{46C7E0A7-C286-4D33-82A0-A7317D3C1CE7}" destId="{39B42A41-CF1D-4FAB-9B2B-53D2E2A4A3BB}" srcOrd="2" destOrd="0" presId="urn:microsoft.com/office/officeart/2018/2/layout/IconVerticalSolidList"/>
    <dgm:cxn modelId="{61E6E21A-2602-42B9-8E13-0105FB071456}" type="presParOf" srcId="{46C7E0A7-C286-4D33-82A0-A7317D3C1CE7}" destId="{3808733E-AD41-4EA7-B501-BEDEF96048E1}" srcOrd="3" destOrd="0" presId="urn:microsoft.com/office/officeart/2018/2/layout/IconVerticalSolidList"/>
    <dgm:cxn modelId="{3EE73287-5917-4BF2-A8A2-5CFE324EBAB2}" type="presParOf" srcId="{909D58D9-3D3B-4526-B416-C9105F8B4670}" destId="{F0937F18-4B04-4D4C-8DCF-7C583F2E78D4}" srcOrd="5" destOrd="0" presId="urn:microsoft.com/office/officeart/2018/2/layout/IconVerticalSolidList"/>
    <dgm:cxn modelId="{1D727DCF-03C9-4C3C-8FCE-724552239B13}" type="presParOf" srcId="{909D58D9-3D3B-4526-B416-C9105F8B4670}" destId="{F09B2203-F1A4-4258-8F77-37163020F17F}" srcOrd="6" destOrd="0" presId="urn:microsoft.com/office/officeart/2018/2/layout/IconVerticalSolidList"/>
    <dgm:cxn modelId="{ED288D32-F577-475F-83BC-A5E171C2F946}" type="presParOf" srcId="{F09B2203-F1A4-4258-8F77-37163020F17F}" destId="{3D3CF53A-5FE8-4FC5-8987-3E808E95FEA3}" srcOrd="0" destOrd="0" presId="urn:microsoft.com/office/officeart/2018/2/layout/IconVerticalSolidList"/>
    <dgm:cxn modelId="{2CE07D8C-51E4-47C7-9F55-6E42DA48939B}" type="presParOf" srcId="{F09B2203-F1A4-4258-8F77-37163020F17F}" destId="{2263A647-9485-40AC-B8C8-ED8D1183C124}" srcOrd="1" destOrd="0" presId="urn:microsoft.com/office/officeart/2018/2/layout/IconVerticalSolidList"/>
    <dgm:cxn modelId="{58C41F1A-4108-484D-8017-8742F3278703}" type="presParOf" srcId="{F09B2203-F1A4-4258-8F77-37163020F17F}" destId="{96689534-0FC9-4278-B0F1-23553115670C}" srcOrd="2" destOrd="0" presId="urn:microsoft.com/office/officeart/2018/2/layout/IconVerticalSolidList"/>
    <dgm:cxn modelId="{FC18DD60-8509-4E4D-88AA-83C403D727A9}" type="presParOf" srcId="{F09B2203-F1A4-4258-8F77-37163020F17F}" destId="{31F51793-0463-4C94-A44B-46D0D54EA604}" srcOrd="3" destOrd="0" presId="urn:microsoft.com/office/officeart/2018/2/layout/IconVerticalSolidList"/>
    <dgm:cxn modelId="{D36A9F27-5BE4-4AF5-883C-0FDD4570804D}" type="presParOf" srcId="{909D58D9-3D3B-4526-B416-C9105F8B4670}" destId="{F97EB26B-64FC-46C6-8803-CC9988839558}" srcOrd="7" destOrd="0" presId="urn:microsoft.com/office/officeart/2018/2/layout/IconVerticalSolidList"/>
    <dgm:cxn modelId="{827D0709-B5ED-4F56-8A18-C1AA6CCE6D61}" type="presParOf" srcId="{909D58D9-3D3B-4526-B416-C9105F8B4670}" destId="{4DC75175-87C0-4A72-9EB1-8FD908135166}" srcOrd="8" destOrd="0" presId="urn:microsoft.com/office/officeart/2018/2/layout/IconVerticalSolidList"/>
    <dgm:cxn modelId="{D9B788CD-20AE-4511-8F7E-0676C75A5EEC}" type="presParOf" srcId="{4DC75175-87C0-4A72-9EB1-8FD908135166}" destId="{276B786D-3B5A-4B8F-9E9D-E04091A44BF7}" srcOrd="0" destOrd="0" presId="urn:microsoft.com/office/officeart/2018/2/layout/IconVerticalSolidList"/>
    <dgm:cxn modelId="{0D89A4BA-A750-4BEE-B6E8-00A3B3CD77BB}" type="presParOf" srcId="{4DC75175-87C0-4A72-9EB1-8FD908135166}" destId="{AC51574A-6ABA-4D26-9553-DBE0F88DDE39}" srcOrd="1" destOrd="0" presId="urn:microsoft.com/office/officeart/2018/2/layout/IconVerticalSolidList"/>
    <dgm:cxn modelId="{CE5A2BC3-0E17-402F-8FE7-7D340172EB77}" type="presParOf" srcId="{4DC75175-87C0-4A72-9EB1-8FD908135166}" destId="{48F52E0F-7C38-44BD-9118-A310F7D5C162}" srcOrd="2" destOrd="0" presId="urn:microsoft.com/office/officeart/2018/2/layout/IconVerticalSolidList"/>
    <dgm:cxn modelId="{34C12A4B-6CC7-4518-B3B0-841884D79E80}" type="presParOf" srcId="{4DC75175-87C0-4A72-9EB1-8FD908135166}" destId="{14FCDA61-6427-43F1-A37E-D0D97FB21202}" srcOrd="3" destOrd="0" presId="urn:microsoft.com/office/officeart/2018/2/layout/IconVerticalSolidList"/>
    <dgm:cxn modelId="{69517852-CF68-494F-9963-5A3FA286A106}" type="presParOf" srcId="{909D58D9-3D3B-4526-B416-C9105F8B4670}" destId="{9CFC4AEA-FB33-461E-ABE4-37ED91862EE1}" srcOrd="9" destOrd="0" presId="urn:microsoft.com/office/officeart/2018/2/layout/IconVerticalSolidList"/>
    <dgm:cxn modelId="{93A06346-32CC-4E74-AB0C-8BA87005AC0F}" type="presParOf" srcId="{909D58D9-3D3B-4526-B416-C9105F8B4670}" destId="{96F932A8-96CE-4CE9-9217-48194EAFABC9}" srcOrd="10" destOrd="0" presId="urn:microsoft.com/office/officeart/2018/2/layout/IconVerticalSolidList"/>
    <dgm:cxn modelId="{CF878945-CB39-4635-8734-43038FA4AB51}" type="presParOf" srcId="{96F932A8-96CE-4CE9-9217-48194EAFABC9}" destId="{84CBF16A-5EE0-4EEF-B674-08C1C042767F}" srcOrd="0" destOrd="0" presId="urn:microsoft.com/office/officeart/2018/2/layout/IconVerticalSolidList"/>
    <dgm:cxn modelId="{6BC2EC7D-E40C-41F7-A646-6631B88EE7E8}" type="presParOf" srcId="{96F932A8-96CE-4CE9-9217-48194EAFABC9}" destId="{3EC6533E-6D8E-4FF7-B722-15A3E1341146}" srcOrd="1" destOrd="0" presId="urn:microsoft.com/office/officeart/2018/2/layout/IconVerticalSolidList"/>
    <dgm:cxn modelId="{D3B6C0E0-AEB4-414B-AF98-C68BC3CD7BA0}" type="presParOf" srcId="{96F932A8-96CE-4CE9-9217-48194EAFABC9}" destId="{129BEE43-15FD-420B-8057-86435E69EE39}" srcOrd="2" destOrd="0" presId="urn:microsoft.com/office/officeart/2018/2/layout/IconVerticalSolidList"/>
    <dgm:cxn modelId="{39CF16C8-396D-477E-B4D8-7FDAC34263A3}" type="presParOf" srcId="{96F932A8-96CE-4CE9-9217-48194EAFABC9}" destId="{974109F4-E92D-4764-998D-9F915F135181}" srcOrd="3" destOrd="0" presId="urn:microsoft.com/office/officeart/2018/2/layout/IconVerticalSolidList"/>
    <dgm:cxn modelId="{70799B86-553D-426D-9673-5D34C3F3D2E1}" type="presParOf" srcId="{909D58D9-3D3B-4526-B416-C9105F8B4670}" destId="{18144747-137E-49AB-A9DA-E1CCED6A0FFE}" srcOrd="11" destOrd="0" presId="urn:microsoft.com/office/officeart/2018/2/layout/IconVerticalSolidList"/>
    <dgm:cxn modelId="{E19A6E92-C11D-411F-8694-772B2F71BB55}" type="presParOf" srcId="{909D58D9-3D3B-4526-B416-C9105F8B4670}" destId="{70535244-ECE8-4582-AA67-347152E35D14}" srcOrd="12" destOrd="0" presId="urn:microsoft.com/office/officeart/2018/2/layout/IconVerticalSolidList"/>
    <dgm:cxn modelId="{2584CEB6-0781-4DCD-AA25-6D6F30972488}" type="presParOf" srcId="{70535244-ECE8-4582-AA67-347152E35D14}" destId="{4B8E01E7-AB0E-47AA-B96B-CB69C547CC35}" srcOrd="0" destOrd="0" presId="urn:microsoft.com/office/officeart/2018/2/layout/IconVerticalSolidList"/>
    <dgm:cxn modelId="{B7EAFD32-2746-495E-AA3E-E42EF929592B}" type="presParOf" srcId="{70535244-ECE8-4582-AA67-347152E35D14}" destId="{A9E9E6ED-6BE6-4FEE-B628-F6F9DFED4BA2}" srcOrd="1" destOrd="0" presId="urn:microsoft.com/office/officeart/2018/2/layout/IconVerticalSolidList"/>
    <dgm:cxn modelId="{809529FA-2312-4EE3-BA9F-7FD8CE732BD5}" type="presParOf" srcId="{70535244-ECE8-4582-AA67-347152E35D14}" destId="{468C456E-D070-44A9-8957-5C87A64B3AD1}" srcOrd="2" destOrd="0" presId="urn:microsoft.com/office/officeart/2018/2/layout/IconVerticalSolidList"/>
    <dgm:cxn modelId="{B33E70E0-7EE5-4C27-9E91-38DB020B6C33}" type="presParOf" srcId="{70535244-ECE8-4582-AA67-347152E35D14}" destId="{36175A89-60E2-4701-8674-B3E5BB982D1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E6B23EE-AFD4-4441-8EA4-907CE30B16DD}" type="doc">
      <dgm:prSet loTypeId="urn:microsoft.com/office/officeart/2008/layout/LinedList" loCatId="list" qsTypeId="urn:microsoft.com/office/officeart/2005/8/quickstyle/simple4" qsCatId="simple" csTypeId="urn:microsoft.com/office/officeart/2005/8/colors/colorful2" csCatId="colorful" phldr="1"/>
      <dgm:spPr/>
      <dgm:t>
        <a:bodyPr/>
        <a:lstStyle/>
        <a:p>
          <a:endParaRPr lang="en-US"/>
        </a:p>
      </dgm:t>
    </dgm:pt>
    <dgm:pt modelId="{7679A6E5-CDFC-4DAE-A519-A68A68835191}">
      <dgm:prSet/>
      <dgm:spPr/>
      <dgm:t>
        <a:bodyPr/>
        <a:lstStyle/>
        <a:p>
          <a:r>
            <a:rPr lang="en-US" dirty="0"/>
            <a:t>You are required to treat those with whom you work with dignity and respect always, and under all circumstances. </a:t>
          </a:r>
        </a:p>
      </dgm:t>
    </dgm:pt>
    <dgm:pt modelId="{C784D68E-754F-49C0-B69A-E68A5EBB9ECB}" type="parTrans" cxnId="{7C327D34-2FC8-40FA-AB9F-96C64D2B8BA9}">
      <dgm:prSet/>
      <dgm:spPr/>
      <dgm:t>
        <a:bodyPr/>
        <a:lstStyle/>
        <a:p>
          <a:endParaRPr lang="en-US"/>
        </a:p>
      </dgm:t>
    </dgm:pt>
    <dgm:pt modelId="{531C4DA1-BC3E-4818-A222-8DE2FC62F80B}" type="sibTrans" cxnId="{7C327D34-2FC8-40FA-AB9F-96C64D2B8BA9}">
      <dgm:prSet/>
      <dgm:spPr/>
      <dgm:t>
        <a:bodyPr/>
        <a:lstStyle/>
        <a:p>
          <a:endParaRPr lang="en-US"/>
        </a:p>
      </dgm:t>
    </dgm:pt>
    <dgm:pt modelId="{AED426F9-6B7D-4EFA-AC57-95AE16657365}">
      <dgm:prSet/>
      <dgm:spPr/>
      <dgm:t>
        <a:bodyPr/>
        <a:lstStyle/>
        <a:p>
          <a:r>
            <a:rPr lang="en-US"/>
            <a:t>If a technique cannot be used in a public setting, then the technique should not be used in the privacy of their home. </a:t>
          </a:r>
        </a:p>
      </dgm:t>
    </dgm:pt>
    <dgm:pt modelId="{8DBBE341-CE5E-4D8F-98C5-5F8C159EB6DB}" type="parTrans" cxnId="{2935A271-1974-4D9E-AAD2-EDC7B9F70063}">
      <dgm:prSet/>
      <dgm:spPr/>
      <dgm:t>
        <a:bodyPr/>
        <a:lstStyle/>
        <a:p>
          <a:endParaRPr lang="en-US"/>
        </a:p>
      </dgm:t>
    </dgm:pt>
    <dgm:pt modelId="{FA8D2C8C-4604-4C96-BCAB-4E326FCAE00A}" type="sibTrans" cxnId="{2935A271-1974-4D9E-AAD2-EDC7B9F70063}">
      <dgm:prSet/>
      <dgm:spPr/>
      <dgm:t>
        <a:bodyPr/>
        <a:lstStyle/>
        <a:p>
          <a:endParaRPr lang="en-US"/>
        </a:p>
      </dgm:t>
    </dgm:pt>
    <dgm:pt modelId="{C5C69873-F797-4551-8540-693AC698BAE5}" type="pres">
      <dgm:prSet presAssocID="{CE6B23EE-AFD4-4441-8EA4-907CE30B16DD}" presName="vert0" presStyleCnt="0">
        <dgm:presLayoutVars>
          <dgm:dir/>
          <dgm:animOne val="branch"/>
          <dgm:animLvl val="lvl"/>
        </dgm:presLayoutVars>
      </dgm:prSet>
      <dgm:spPr/>
    </dgm:pt>
    <dgm:pt modelId="{F813380C-5550-40BD-989B-09E76144BDB2}" type="pres">
      <dgm:prSet presAssocID="{7679A6E5-CDFC-4DAE-A519-A68A68835191}" presName="thickLine" presStyleLbl="alignNode1" presStyleIdx="0" presStyleCnt="2"/>
      <dgm:spPr/>
    </dgm:pt>
    <dgm:pt modelId="{6DCE8EFC-BBC1-431B-AE04-25C07F38E722}" type="pres">
      <dgm:prSet presAssocID="{7679A6E5-CDFC-4DAE-A519-A68A68835191}" presName="horz1" presStyleCnt="0"/>
      <dgm:spPr/>
    </dgm:pt>
    <dgm:pt modelId="{91DDEEFB-1F96-435E-8C24-12C9B8AB3A59}" type="pres">
      <dgm:prSet presAssocID="{7679A6E5-CDFC-4DAE-A519-A68A68835191}" presName="tx1" presStyleLbl="revTx" presStyleIdx="0" presStyleCnt="2"/>
      <dgm:spPr/>
    </dgm:pt>
    <dgm:pt modelId="{E2CB64DA-DDFB-47AB-A85E-FF3BC1B63196}" type="pres">
      <dgm:prSet presAssocID="{7679A6E5-CDFC-4DAE-A519-A68A68835191}" presName="vert1" presStyleCnt="0"/>
      <dgm:spPr/>
    </dgm:pt>
    <dgm:pt modelId="{C914CD5D-82E0-411D-A5D6-B42B4EDE8D25}" type="pres">
      <dgm:prSet presAssocID="{AED426F9-6B7D-4EFA-AC57-95AE16657365}" presName="thickLine" presStyleLbl="alignNode1" presStyleIdx="1" presStyleCnt="2"/>
      <dgm:spPr/>
    </dgm:pt>
    <dgm:pt modelId="{F4B91E65-7C76-43F0-A7B8-3361F9E4137F}" type="pres">
      <dgm:prSet presAssocID="{AED426F9-6B7D-4EFA-AC57-95AE16657365}" presName="horz1" presStyleCnt="0"/>
      <dgm:spPr/>
    </dgm:pt>
    <dgm:pt modelId="{102AD52A-0000-45B2-A0D0-7B6D14BF1327}" type="pres">
      <dgm:prSet presAssocID="{AED426F9-6B7D-4EFA-AC57-95AE16657365}" presName="tx1" presStyleLbl="revTx" presStyleIdx="1" presStyleCnt="2"/>
      <dgm:spPr/>
    </dgm:pt>
    <dgm:pt modelId="{73420BBB-AB4D-4798-A228-C622B6B0E14B}" type="pres">
      <dgm:prSet presAssocID="{AED426F9-6B7D-4EFA-AC57-95AE16657365}" presName="vert1" presStyleCnt="0"/>
      <dgm:spPr/>
    </dgm:pt>
  </dgm:ptLst>
  <dgm:cxnLst>
    <dgm:cxn modelId="{7C327D34-2FC8-40FA-AB9F-96C64D2B8BA9}" srcId="{CE6B23EE-AFD4-4441-8EA4-907CE30B16DD}" destId="{7679A6E5-CDFC-4DAE-A519-A68A68835191}" srcOrd="0" destOrd="0" parTransId="{C784D68E-754F-49C0-B69A-E68A5EBB9ECB}" sibTransId="{531C4DA1-BC3E-4818-A222-8DE2FC62F80B}"/>
    <dgm:cxn modelId="{F92A5E41-435D-4B10-B628-488DC2AD98FA}" type="presOf" srcId="{AED426F9-6B7D-4EFA-AC57-95AE16657365}" destId="{102AD52A-0000-45B2-A0D0-7B6D14BF1327}" srcOrd="0" destOrd="0" presId="urn:microsoft.com/office/officeart/2008/layout/LinedList"/>
    <dgm:cxn modelId="{2935A271-1974-4D9E-AAD2-EDC7B9F70063}" srcId="{CE6B23EE-AFD4-4441-8EA4-907CE30B16DD}" destId="{AED426F9-6B7D-4EFA-AC57-95AE16657365}" srcOrd="1" destOrd="0" parTransId="{8DBBE341-CE5E-4D8F-98C5-5F8C159EB6DB}" sibTransId="{FA8D2C8C-4604-4C96-BCAB-4E326FCAE00A}"/>
    <dgm:cxn modelId="{354028D6-8BB6-49B6-A66C-35A5465F73C2}" type="presOf" srcId="{7679A6E5-CDFC-4DAE-A519-A68A68835191}" destId="{91DDEEFB-1F96-435E-8C24-12C9B8AB3A59}" srcOrd="0" destOrd="0" presId="urn:microsoft.com/office/officeart/2008/layout/LinedList"/>
    <dgm:cxn modelId="{30DC2BED-8537-4560-89E2-4409FAA32BA1}" type="presOf" srcId="{CE6B23EE-AFD4-4441-8EA4-907CE30B16DD}" destId="{C5C69873-F797-4551-8540-693AC698BAE5}" srcOrd="0" destOrd="0" presId="urn:microsoft.com/office/officeart/2008/layout/LinedList"/>
    <dgm:cxn modelId="{876AACBD-1B6E-427D-A285-638190DD6E71}" type="presParOf" srcId="{C5C69873-F797-4551-8540-693AC698BAE5}" destId="{F813380C-5550-40BD-989B-09E76144BDB2}" srcOrd="0" destOrd="0" presId="urn:microsoft.com/office/officeart/2008/layout/LinedList"/>
    <dgm:cxn modelId="{CA835A47-7ADC-4301-BABE-23ECAF4740DE}" type="presParOf" srcId="{C5C69873-F797-4551-8540-693AC698BAE5}" destId="{6DCE8EFC-BBC1-431B-AE04-25C07F38E722}" srcOrd="1" destOrd="0" presId="urn:microsoft.com/office/officeart/2008/layout/LinedList"/>
    <dgm:cxn modelId="{9762C616-5CC6-4E4C-B6CD-F3C439C828F0}" type="presParOf" srcId="{6DCE8EFC-BBC1-431B-AE04-25C07F38E722}" destId="{91DDEEFB-1F96-435E-8C24-12C9B8AB3A59}" srcOrd="0" destOrd="0" presId="urn:microsoft.com/office/officeart/2008/layout/LinedList"/>
    <dgm:cxn modelId="{02B7C658-15D5-480B-93F8-F983D32A79F4}" type="presParOf" srcId="{6DCE8EFC-BBC1-431B-AE04-25C07F38E722}" destId="{E2CB64DA-DDFB-47AB-A85E-FF3BC1B63196}" srcOrd="1" destOrd="0" presId="urn:microsoft.com/office/officeart/2008/layout/LinedList"/>
    <dgm:cxn modelId="{439E4591-7FFC-4351-97B7-E48892E24A1F}" type="presParOf" srcId="{C5C69873-F797-4551-8540-693AC698BAE5}" destId="{C914CD5D-82E0-411D-A5D6-B42B4EDE8D25}" srcOrd="2" destOrd="0" presId="urn:microsoft.com/office/officeart/2008/layout/LinedList"/>
    <dgm:cxn modelId="{4E923003-59D3-4296-8809-D941DBB8EC99}" type="presParOf" srcId="{C5C69873-F797-4551-8540-693AC698BAE5}" destId="{F4B91E65-7C76-43F0-A7B8-3361F9E4137F}" srcOrd="3" destOrd="0" presId="urn:microsoft.com/office/officeart/2008/layout/LinedList"/>
    <dgm:cxn modelId="{EB60FF6E-85E4-408A-8B80-8E0FE447BAE2}" type="presParOf" srcId="{F4B91E65-7C76-43F0-A7B8-3361F9E4137F}" destId="{102AD52A-0000-45B2-A0D0-7B6D14BF1327}" srcOrd="0" destOrd="0" presId="urn:microsoft.com/office/officeart/2008/layout/LinedList"/>
    <dgm:cxn modelId="{51FF01B7-6F16-4843-BF0B-7077DA0B1799}" type="presParOf" srcId="{F4B91E65-7C76-43F0-A7B8-3361F9E4137F}" destId="{73420BBB-AB4D-4798-A228-C622B6B0E14B}"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1B25176E-B9F6-4FCD-9F17-EB5860C7C030}" type="doc">
      <dgm:prSet loTypeId="urn:microsoft.com/office/officeart/2008/layout/LinedList" loCatId="list" qsTypeId="urn:microsoft.com/office/officeart/2005/8/quickstyle/simple4" qsCatId="simple" csTypeId="urn:microsoft.com/office/officeart/2005/8/colors/colorful5" csCatId="colorful" phldr="1"/>
      <dgm:spPr/>
      <dgm:t>
        <a:bodyPr/>
        <a:lstStyle/>
        <a:p>
          <a:endParaRPr lang="en-US"/>
        </a:p>
      </dgm:t>
    </dgm:pt>
    <dgm:pt modelId="{D0A3DCD6-C011-42F8-965A-563F2C8A25AB}">
      <dgm:prSet/>
      <dgm:spPr/>
      <dgm:t>
        <a:bodyPr/>
        <a:lstStyle/>
        <a:p>
          <a:endParaRPr lang="en-US" dirty="0"/>
        </a:p>
      </dgm:t>
    </dgm:pt>
    <dgm:pt modelId="{D0F53EEC-4DBF-4C57-8CA6-4507E52AB455}" type="parTrans" cxnId="{FE06CD56-15C8-4D5F-B8D8-B85751B62A24}">
      <dgm:prSet/>
      <dgm:spPr/>
      <dgm:t>
        <a:bodyPr/>
        <a:lstStyle/>
        <a:p>
          <a:endParaRPr lang="en-US"/>
        </a:p>
      </dgm:t>
    </dgm:pt>
    <dgm:pt modelId="{8C4ED5B1-52DD-413C-B572-098053974F47}" type="sibTrans" cxnId="{FE06CD56-15C8-4D5F-B8D8-B85751B62A24}">
      <dgm:prSet/>
      <dgm:spPr/>
      <dgm:t>
        <a:bodyPr/>
        <a:lstStyle/>
        <a:p>
          <a:endParaRPr lang="en-US"/>
        </a:p>
      </dgm:t>
    </dgm:pt>
    <dgm:pt modelId="{F359D0B1-5F69-4DDF-BF4F-7D8EBD49545A}">
      <dgm:prSet/>
      <dgm:spPr/>
      <dgm:t>
        <a:bodyPr/>
        <a:lstStyle/>
        <a:p>
          <a:r>
            <a:rPr lang="en-US" dirty="0"/>
            <a:t>--having awareness of your body language and facial expressions</a:t>
          </a:r>
        </a:p>
      </dgm:t>
    </dgm:pt>
    <dgm:pt modelId="{51D3C646-00BD-45F9-8C28-D325B7DE30B0}" type="parTrans" cxnId="{53CE80AE-A06C-40CE-A678-3DD166F6C4BF}">
      <dgm:prSet/>
      <dgm:spPr/>
      <dgm:t>
        <a:bodyPr/>
        <a:lstStyle/>
        <a:p>
          <a:endParaRPr lang="en-US"/>
        </a:p>
      </dgm:t>
    </dgm:pt>
    <dgm:pt modelId="{E7A48D05-394E-4CA5-8AB7-93BACD08EAB4}" type="sibTrans" cxnId="{53CE80AE-A06C-40CE-A678-3DD166F6C4BF}">
      <dgm:prSet/>
      <dgm:spPr/>
      <dgm:t>
        <a:bodyPr/>
        <a:lstStyle/>
        <a:p>
          <a:endParaRPr lang="en-US"/>
        </a:p>
      </dgm:t>
    </dgm:pt>
    <dgm:pt modelId="{A2773BDA-07E1-4461-9464-45EAE8E22AA9}">
      <dgm:prSet/>
      <dgm:spPr/>
      <dgm:t>
        <a:bodyPr/>
        <a:lstStyle/>
        <a:p>
          <a:r>
            <a:rPr lang="en-US"/>
            <a:t>--recognizing the individual</a:t>
          </a:r>
        </a:p>
      </dgm:t>
    </dgm:pt>
    <dgm:pt modelId="{050CBB6C-EE18-40E9-99F6-CD5D12F1D2BE}" type="parTrans" cxnId="{D6514210-2AC8-4513-B3E1-903F8F26E6EC}">
      <dgm:prSet/>
      <dgm:spPr/>
      <dgm:t>
        <a:bodyPr/>
        <a:lstStyle/>
        <a:p>
          <a:endParaRPr lang="en-US"/>
        </a:p>
      </dgm:t>
    </dgm:pt>
    <dgm:pt modelId="{DA47C41D-C72A-49D6-ACC5-34C3DF29438F}" type="sibTrans" cxnId="{D6514210-2AC8-4513-B3E1-903F8F26E6EC}">
      <dgm:prSet/>
      <dgm:spPr/>
      <dgm:t>
        <a:bodyPr/>
        <a:lstStyle/>
        <a:p>
          <a:endParaRPr lang="en-US"/>
        </a:p>
      </dgm:t>
    </dgm:pt>
    <dgm:pt modelId="{1B223FBB-CF68-4E38-80BC-290FEEBDA604}">
      <dgm:prSet/>
      <dgm:spPr/>
      <dgm:t>
        <a:bodyPr/>
        <a:lstStyle/>
        <a:p>
          <a:r>
            <a:rPr lang="en-US" dirty="0"/>
            <a:t>--speaking up on behalf of those in your care</a:t>
          </a:r>
        </a:p>
      </dgm:t>
    </dgm:pt>
    <dgm:pt modelId="{1F87A874-9281-48A1-BA9D-D0D1E99B5A08}" type="parTrans" cxnId="{7AFE6BE7-11B2-4CF2-B3C7-37EBE6D6F377}">
      <dgm:prSet/>
      <dgm:spPr/>
      <dgm:t>
        <a:bodyPr/>
        <a:lstStyle/>
        <a:p>
          <a:endParaRPr lang="en-US"/>
        </a:p>
      </dgm:t>
    </dgm:pt>
    <dgm:pt modelId="{41DBBA72-FE1D-467B-916E-99EFAAE33931}" type="sibTrans" cxnId="{7AFE6BE7-11B2-4CF2-B3C7-37EBE6D6F377}">
      <dgm:prSet/>
      <dgm:spPr/>
      <dgm:t>
        <a:bodyPr/>
        <a:lstStyle/>
        <a:p>
          <a:endParaRPr lang="en-US"/>
        </a:p>
      </dgm:t>
    </dgm:pt>
    <dgm:pt modelId="{1185440D-CD12-4B8F-B38D-5E05786DC0CF}">
      <dgm:prSet/>
      <dgm:spPr/>
      <dgm:t>
        <a:bodyPr/>
        <a:lstStyle/>
        <a:p>
          <a:r>
            <a:rPr lang="en-US"/>
            <a:t>--monitoring your conversation with co-workers</a:t>
          </a:r>
        </a:p>
      </dgm:t>
    </dgm:pt>
    <dgm:pt modelId="{07094340-F8F3-4EFE-A2F2-377E56C390DA}" type="parTrans" cxnId="{68D4BAA6-0BFD-4305-B1EE-E8C5CA9234E1}">
      <dgm:prSet/>
      <dgm:spPr/>
      <dgm:t>
        <a:bodyPr/>
        <a:lstStyle/>
        <a:p>
          <a:endParaRPr lang="en-US"/>
        </a:p>
      </dgm:t>
    </dgm:pt>
    <dgm:pt modelId="{F2EB682C-B92E-460C-AEF6-4F3ECEEB5752}" type="sibTrans" cxnId="{68D4BAA6-0BFD-4305-B1EE-E8C5CA9234E1}">
      <dgm:prSet/>
      <dgm:spPr/>
      <dgm:t>
        <a:bodyPr/>
        <a:lstStyle/>
        <a:p>
          <a:endParaRPr lang="en-US"/>
        </a:p>
      </dgm:t>
    </dgm:pt>
    <dgm:pt modelId="{B8BF09AF-E07E-4EC0-86FC-8FE4DC1EECA2}">
      <dgm:prSet/>
      <dgm:spPr/>
      <dgm:t>
        <a:bodyPr/>
        <a:lstStyle/>
        <a:p>
          <a:r>
            <a:rPr lang="en-US"/>
            <a:t>--honoring confidentiality</a:t>
          </a:r>
        </a:p>
      </dgm:t>
    </dgm:pt>
    <dgm:pt modelId="{001C7FD1-FB6E-4652-87F3-682687981E44}" type="parTrans" cxnId="{91EE407A-015D-4BAB-A016-0240A076D395}">
      <dgm:prSet/>
      <dgm:spPr/>
      <dgm:t>
        <a:bodyPr/>
        <a:lstStyle/>
        <a:p>
          <a:endParaRPr lang="en-US"/>
        </a:p>
      </dgm:t>
    </dgm:pt>
    <dgm:pt modelId="{AD979641-3FA5-4CE3-A7C6-3F6A9688FC0E}" type="sibTrans" cxnId="{91EE407A-015D-4BAB-A016-0240A076D395}">
      <dgm:prSet/>
      <dgm:spPr/>
      <dgm:t>
        <a:bodyPr/>
        <a:lstStyle/>
        <a:p>
          <a:endParaRPr lang="en-US"/>
        </a:p>
      </dgm:t>
    </dgm:pt>
    <dgm:pt modelId="{DD641861-E29E-4772-BA0B-D0CB270F7EDC}">
      <dgm:prSet/>
      <dgm:spPr/>
      <dgm:t>
        <a:bodyPr/>
        <a:lstStyle/>
        <a:p>
          <a:r>
            <a:rPr lang="en-US"/>
            <a:t>--respecting privacy</a:t>
          </a:r>
        </a:p>
      </dgm:t>
    </dgm:pt>
    <dgm:pt modelId="{89ECBAF3-7A06-4D0E-BEEB-EB4225393283}" type="parTrans" cxnId="{6E0D81CC-A5A3-40B8-BD7A-9B3111A56799}">
      <dgm:prSet/>
      <dgm:spPr/>
      <dgm:t>
        <a:bodyPr/>
        <a:lstStyle/>
        <a:p>
          <a:endParaRPr lang="en-US"/>
        </a:p>
      </dgm:t>
    </dgm:pt>
    <dgm:pt modelId="{F87F4751-5925-4516-9D51-D5FB60167E1F}" type="sibTrans" cxnId="{6E0D81CC-A5A3-40B8-BD7A-9B3111A56799}">
      <dgm:prSet/>
      <dgm:spPr/>
      <dgm:t>
        <a:bodyPr/>
        <a:lstStyle/>
        <a:p>
          <a:endParaRPr lang="en-US"/>
        </a:p>
      </dgm:t>
    </dgm:pt>
    <dgm:pt modelId="{6E35F6CD-038D-486C-8D98-54159EE6E740}">
      <dgm:prSet/>
      <dgm:spPr/>
      <dgm:t>
        <a:bodyPr/>
        <a:lstStyle/>
        <a:p>
          <a:r>
            <a:rPr lang="en-US"/>
            <a:t>--creating/maintaining a clean and safe environment</a:t>
          </a:r>
        </a:p>
      </dgm:t>
    </dgm:pt>
    <dgm:pt modelId="{5943EF8E-9F91-4153-86A0-4FF372388B12}" type="parTrans" cxnId="{27B207B5-21E6-48E7-A382-0DD046279D27}">
      <dgm:prSet/>
      <dgm:spPr/>
      <dgm:t>
        <a:bodyPr/>
        <a:lstStyle/>
        <a:p>
          <a:endParaRPr lang="en-US"/>
        </a:p>
      </dgm:t>
    </dgm:pt>
    <dgm:pt modelId="{2B849CC6-D7A9-46D0-8C7F-5E1A2DBF5A6E}" type="sibTrans" cxnId="{27B207B5-21E6-48E7-A382-0DD046279D27}">
      <dgm:prSet/>
      <dgm:spPr/>
      <dgm:t>
        <a:bodyPr/>
        <a:lstStyle/>
        <a:p>
          <a:endParaRPr lang="en-US"/>
        </a:p>
      </dgm:t>
    </dgm:pt>
    <dgm:pt modelId="{7B1B6E7B-B390-41E1-A570-4DA42356C491}">
      <dgm:prSet/>
      <dgm:spPr/>
      <dgm:t>
        <a:bodyPr/>
        <a:lstStyle/>
        <a:p>
          <a:r>
            <a:rPr lang="en-US"/>
            <a:t>--paying attention</a:t>
          </a:r>
        </a:p>
      </dgm:t>
    </dgm:pt>
    <dgm:pt modelId="{AB0CD94F-557A-4088-AAFB-45A649A653AE}" type="parTrans" cxnId="{38B4CBC2-E0CB-4FE4-A555-165F105419C7}">
      <dgm:prSet/>
      <dgm:spPr/>
      <dgm:t>
        <a:bodyPr/>
        <a:lstStyle/>
        <a:p>
          <a:endParaRPr lang="en-US"/>
        </a:p>
      </dgm:t>
    </dgm:pt>
    <dgm:pt modelId="{53F2CF27-15D2-4C72-825F-5FF05183EB22}" type="sibTrans" cxnId="{38B4CBC2-E0CB-4FE4-A555-165F105419C7}">
      <dgm:prSet/>
      <dgm:spPr/>
      <dgm:t>
        <a:bodyPr/>
        <a:lstStyle/>
        <a:p>
          <a:endParaRPr lang="en-US"/>
        </a:p>
      </dgm:t>
    </dgm:pt>
    <dgm:pt modelId="{18881C70-6D81-43BD-96C5-6BE7B159E5B8}">
      <dgm:prSet/>
      <dgm:spPr/>
      <dgm:t>
        <a:bodyPr/>
        <a:lstStyle/>
        <a:p>
          <a:r>
            <a:rPr lang="en-US"/>
            <a:t>--showing unconditional positive regard</a:t>
          </a:r>
        </a:p>
      </dgm:t>
    </dgm:pt>
    <dgm:pt modelId="{F57E1518-DBDA-4DA8-B461-442D3DFB4D09}" type="parTrans" cxnId="{980045B3-B25A-475B-A6D8-0843F28D3F68}">
      <dgm:prSet/>
      <dgm:spPr/>
      <dgm:t>
        <a:bodyPr/>
        <a:lstStyle/>
        <a:p>
          <a:endParaRPr lang="en-US"/>
        </a:p>
      </dgm:t>
    </dgm:pt>
    <dgm:pt modelId="{919B6CD9-2D8D-42AB-B5C4-8DB236019816}" type="sibTrans" cxnId="{980045B3-B25A-475B-A6D8-0843F28D3F68}">
      <dgm:prSet/>
      <dgm:spPr/>
      <dgm:t>
        <a:bodyPr/>
        <a:lstStyle/>
        <a:p>
          <a:endParaRPr lang="en-US"/>
        </a:p>
      </dgm:t>
    </dgm:pt>
    <dgm:pt modelId="{5B7DCD5A-B573-4E50-8103-57C4D1E45ADE}">
      <dgm:prSet/>
      <dgm:spPr/>
      <dgm:t>
        <a:bodyPr/>
        <a:lstStyle/>
        <a:p>
          <a:r>
            <a:rPr lang="en-US"/>
            <a:t>--attending to physical and emotional needs</a:t>
          </a:r>
        </a:p>
      </dgm:t>
    </dgm:pt>
    <dgm:pt modelId="{81FD422A-A39F-4F2F-A004-7CF3D0ED4559}" type="parTrans" cxnId="{AF0E7D9B-2C29-4EAE-8DF4-626A466165E0}">
      <dgm:prSet/>
      <dgm:spPr/>
      <dgm:t>
        <a:bodyPr/>
        <a:lstStyle/>
        <a:p>
          <a:endParaRPr lang="en-US"/>
        </a:p>
      </dgm:t>
    </dgm:pt>
    <dgm:pt modelId="{C317AC09-9E3C-4186-879C-DC7B6E8B93F0}" type="sibTrans" cxnId="{AF0E7D9B-2C29-4EAE-8DF4-626A466165E0}">
      <dgm:prSet/>
      <dgm:spPr/>
      <dgm:t>
        <a:bodyPr/>
        <a:lstStyle/>
        <a:p>
          <a:endParaRPr lang="en-US"/>
        </a:p>
      </dgm:t>
    </dgm:pt>
    <dgm:pt modelId="{3AB66B0D-D3E9-4A7A-B3F9-710D95BE3FEA}">
      <dgm:prSet/>
      <dgm:spPr/>
      <dgm:t>
        <a:bodyPr/>
        <a:lstStyle/>
        <a:p>
          <a:r>
            <a:rPr lang="en-US"/>
            <a:t>--checking your tone of voice</a:t>
          </a:r>
        </a:p>
      </dgm:t>
    </dgm:pt>
    <dgm:pt modelId="{62374A22-ED84-45F9-B8D3-ABA33E9A45C2}" type="sibTrans" cxnId="{FA628306-53EA-4AED-8DBE-AB607B8D8570}">
      <dgm:prSet/>
      <dgm:spPr/>
      <dgm:t>
        <a:bodyPr/>
        <a:lstStyle/>
        <a:p>
          <a:endParaRPr lang="en-US"/>
        </a:p>
      </dgm:t>
    </dgm:pt>
    <dgm:pt modelId="{9FD0E4CD-6ACA-485F-8B19-842CEA6ECEFC}" type="parTrans" cxnId="{FA628306-53EA-4AED-8DBE-AB607B8D8570}">
      <dgm:prSet/>
      <dgm:spPr/>
      <dgm:t>
        <a:bodyPr/>
        <a:lstStyle/>
        <a:p>
          <a:endParaRPr lang="en-US"/>
        </a:p>
      </dgm:t>
    </dgm:pt>
    <dgm:pt modelId="{A147CC86-8C71-4A9D-9550-793A3E44B623}" type="pres">
      <dgm:prSet presAssocID="{1B25176E-B9F6-4FCD-9F17-EB5860C7C030}" presName="vert0" presStyleCnt="0">
        <dgm:presLayoutVars>
          <dgm:dir/>
          <dgm:animOne val="branch"/>
          <dgm:animLvl val="lvl"/>
        </dgm:presLayoutVars>
      </dgm:prSet>
      <dgm:spPr/>
    </dgm:pt>
    <dgm:pt modelId="{50AC97F6-BEC9-4259-BDC9-A0B7299218B8}" type="pres">
      <dgm:prSet presAssocID="{D0A3DCD6-C011-42F8-965A-563F2C8A25AB}" presName="thickLine" presStyleLbl="alignNode1" presStyleIdx="0" presStyleCnt="12"/>
      <dgm:spPr/>
    </dgm:pt>
    <dgm:pt modelId="{EA525460-A664-423A-AF27-B525C2D6A62D}" type="pres">
      <dgm:prSet presAssocID="{D0A3DCD6-C011-42F8-965A-563F2C8A25AB}" presName="horz1" presStyleCnt="0"/>
      <dgm:spPr/>
    </dgm:pt>
    <dgm:pt modelId="{084E30BB-C976-43CC-A0B1-01E1E1A381BF}" type="pres">
      <dgm:prSet presAssocID="{D0A3DCD6-C011-42F8-965A-563F2C8A25AB}" presName="tx1" presStyleLbl="revTx" presStyleIdx="0" presStyleCnt="12"/>
      <dgm:spPr/>
    </dgm:pt>
    <dgm:pt modelId="{28D5F823-ED51-44F3-A885-41EC206C6C18}" type="pres">
      <dgm:prSet presAssocID="{D0A3DCD6-C011-42F8-965A-563F2C8A25AB}" presName="vert1" presStyleCnt="0"/>
      <dgm:spPr/>
    </dgm:pt>
    <dgm:pt modelId="{B4B391C0-5B14-4F97-8709-0BFE75809BF8}" type="pres">
      <dgm:prSet presAssocID="{3AB66B0D-D3E9-4A7A-B3F9-710D95BE3FEA}" presName="thickLine" presStyleLbl="alignNode1" presStyleIdx="1" presStyleCnt="12"/>
      <dgm:spPr/>
    </dgm:pt>
    <dgm:pt modelId="{EA2B0FCC-AE0E-41A6-B5DA-F423894233AF}" type="pres">
      <dgm:prSet presAssocID="{3AB66B0D-D3E9-4A7A-B3F9-710D95BE3FEA}" presName="horz1" presStyleCnt="0"/>
      <dgm:spPr/>
    </dgm:pt>
    <dgm:pt modelId="{AACBB8EA-245A-44F4-8880-DA1783239F23}" type="pres">
      <dgm:prSet presAssocID="{3AB66B0D-D3E9-4A7A-B3F9-710D95BE3FEA}" presName="tx1" presStyleLbl="revTx" presStyleIdx="1" presStyleCnt="12"/>
      <dgm:spPr/>
    </dgm:pt>
    <dgm:pt modelId="{06558C0D-E023-482C-92A9-E9C68C2D7441}" type="pres">
      <dgm:prSet presAssocID="{3AB66B0D-D3E9-4A7A-B3F9-710D95BE3FEA}" presName="vert1" presStyleCnt="0"/>
      <dgm:spPr/>
    </dgm:pt>
    <dgm:pt modelId="{A570D605-AE5A-4364-8BE1-5B5D57822BA5}" type="pres">
      <dgm:prSet presAssocID="{F359D0B1-5F69-4DDF-BF4F-7D8EBD49545A}" presName="thickLine" presStyleLbl="alignNode1" presStyleIdx="2" presStyleCnt="12"/>
      <dgm:spPr/>
    </dgm:pt>
    <dgm:pt modelId="{3B5EC676-9B68-4434-B4EF-6FAC78886905}" type="pres">
      <dgm:prSet presAssocID="{F359D0B1-5F69-4DDF-BF4F-7D8EBD49545A}" presName="horz1" presStyleCnt="0"/>
      <dgm:spPr/>
    </dgm:pt>
    <dgm:pt modelId="{52E5A90B-0506-48D5-957A-0B21F51DC497}" type="pres">
      <dgm:prSet presAssocID="{F359D0B1-5F69-4DDF-BF4F-7D8EBD49545A}" presName="tx1" presStyleLbl="revTx" presStyleIdx="2" presStyleCnt="12"/>
      <dgm:spPr/>
    </dgm:pt>
    <dgm:pt modelId="{66D8F9B5-8A2E-4858-B22B-DE6DE90B9EF4}" type="pres">
      <dgm:prSet presAssocID="{F359D0B1-5F69-4DDF-BF4F-7D8EBD49545A}" presName="vert1" presStyleCnt="0"/>
      <dgm:spPr/>
    </dgm:pt>
    <dgm:pt modelId="{82474749-8757-4837-B72F-4A659EF6E67F}" type="pres">
      <dgm:prSet presAssocID="{A2773BDA-07E1-4461-9464-45EAE8E22AA9}" presName="thickLine" presStyleLbl="alignNode1" presStyleIdx="3" presStyleCnt="12"/>
      <dgm:spPr/>
    </dgm:pt>
    <dgm:pt modelId="{52259626-A796-40C6-ADA0-9C2D6B3B8EDE}" type="pres">
      <dgm:prSet presAssocID="{A2773BDA-07E1-4461-9464-45EAE8E22AA9}" presName="horz1" presStyleCnt="0"/>
      <dgm:spPr/>
    </dgm:pt>
    <dgm:pt modelId="{D01139F6-821B-434F-A801-28AD47AA9EF9}" type="pres">
      <dgm:prSet presAssocID="{A2773BDA-07E1-4461-9464-45EAE8E22AA9}" presName="tx1" presStyleLbl="revTx" presStyleIdx="3" presStyleCnt="12"/>
      <dgm:spPr/>
    </dgm:pt>
    <dgm:pt modelId="{A3F39E76-AE1A-4DAB-9E2A-B5CE471C3B8C}" type="pres">
      <dgm:prSet presAssocID="{A2773BDA-07E1-4461-9464-45EAE8E22AA9}" presName="vert1" presStyleCnt="0"/>
      <dgm:spPr/>
    </dgm:pt>
    <dgm:pt modelId="{072C00F4-A3B5-479C-99C4-C7C1C6B71A97}" type="pres">
      <dgm:prSet presAssocID="{1B223FBB-CF68-4E38-80BC-290FEEBDA604}" presName="thickLine" presStyleLbl="alignNode1" presStyleIdx="4" presStyleCnt="12"/>
      <dgm:spPr/>
    </dgm:pt>
    <dgm:pt modelId="{5BDE084A-CA4A-49EF-ACAD-B6DA6778C018}" type="pres">
      <dgm:prSet presAssocID="{1B223FBB-CF68-4E38-80BC-290FEEBDA604}" presName="horz1" presStyleCnt="0"/>
      <dgm:spPr/>
    </dgm:pt>
    <dgm:pt modelId="{EE94E877-1257-413A-B7C2-ADAA07B53B86}" type="pres">
      <dgm:prSet presAssocID="{1B223FBB-CF68-4E38-80BC-290FEEBDA604}" presName="tx1" presStyleLbl="revTx" presStyleIdx="4" presStyleCnt="12"/>
      <dgm:spPr/>
    </dgm:pt>
    <dgm:pt modelId="{C056375E-BFEE-40EA-A66A-F806FB178180}" type="pres">
      <dgm:prSet presAssocID="{1B223FBB-CF68-4E38-80BC-290FEEBDA604}" presName="vert1" presStyleCnt="0"/>
      <dgm:spPr/>
    </dgm:pt>
    <dgm:pt modelId="{E3844724-A5BF-4002-A1A5-93C5CA898C46}" type="pres">
      <dgm:prSet presAssocID="{1185440D-CD12-4B8F-B38D-5E05786DC0CF}" presName="thickLine" presStyleLbl="alignNode1" presStyleIdx="5" presStyleCnt="12"/>
      <dgm:spPr/>
    </dgm:pt>
    <dgm:pt modelId="{8F3419A8-45CB-4E85-998A-4847F473A542}" type="pres">
      <dgm:prSet presAssocID="{1185440D-CD12-4B8F-B38D-5E05786DC0CF}" presName="horz1" presStyleCnt="0"/>
      <dgm:spPr/>
    </dgm:pt>
    <dgm:pt modelId="{5B1373A2-D595-46A8-A9F4-F5AF7843E24C}" type="pres">
      <dgm:prSet presAssocID="{1185440D-CD12-4B8F-B38D-5E05786DC0CF}" presName="tx1" presStyleLbl="revTx" presStyleIdx="5" presStyleCnt="12"/>
      <dgm:spPr/>
    </dgm:pt>
    <dgm:pt modelId="{73DBE639-5E9D-4606-B310-414DD613E192}" type="pres">
      <dgm:prSet presAssocID="{1185440D-CD12-4B8F-B38D-5E05786DC0CF}" presName="vert1" presStyleCnt="0"/>
      <dgm:spPr/>
    </dgm:pt>
    <dgm:pt modelId="{03B5ABE0-E7AD-4442-AEC6-99ADE38D78AA}" type="pres">
      <dgm:prSet presAssocID="{B8BF09AF-E07E-4EC0-86FC-8FE4DC1EECA2}" presName="thickLine" presStyleLbl="alignNode1" presStyleIdx="6" presStyleCnt="12"/>
      <dgm:spPr/>
    </dgm:pt>
    <dgm:pt modelId="{DE6B25BD-157C-4E4B-BED6-34DB74A65E75}" type="pres">
      <dgm:prSet presAssocID="{B8BF09AF-E07E-4EC0-86FC-8FE4DC1EECA2}" presName="horz1" presStyleCnt="0"/>
      <dgm:spPr/>
    </dgm:pt>
    <dgm:pt modelId="{9AA5EFBD-C10D-4AFA-BFC3-C8DE7BD10C1F}" type="pres">
      <dgm:prSet presAssocID="{B8BF09AF-E07E-4EC0-86FC-8FE4DC1EECA2}" presName="tx1" presStyleLbl="revTx" presStyleIdx="6" presStyleCnt="12"/>
      <dgm:spPr/>
    </dgm:pt>
    <dgm:pt modelId="{7991ADB4-3D4F-4A0C-8B01-FB55D5A10C75}" type="pres">
      <dgm:prSet presAssocID="{B8BF09AF-E07E-4EC0-86FC-8FE4DC1EECA2}" presName="vert1" presStyleCnt="0"/>
      <dgm:spPr/>
    </dgm:pt>
    <dgm:pt modelId="{0DB7A7D4-1E8A-4CD4-8190-64229743C9A0}" type="pres">
      <dgm:prSet presAssocID="{DD641861-E29E-4772-BA0B-D0CB270F7EDC}" presName="thickLine" presStyleLbl="alignNode1" presStyleIdx="7" presStyleCnt="12"/>
      <dgm:spPr/>
    </dgm:pt>
    <dgm:pt modelId="{CE1DAA85-EFF2-4EE5-A99C-234E05125CC3}" type="pres">
      <dgm:prSet presAssocID="{DD641861-E29E-4772-BA0B-D0CB270F7EDC}" presName="horz1" presStyleCnt="0"/>
      <dgm:spPr/>
    </dgm:pt>
    <dgm:pt modelId="{F0443605-3B3C-4F4A-9CA9-7D70DB12F698}" type="pres">
      <dgm:prSet presAssocID="{DD641861-E29E-4772-BA0B-D0CB270F7EDC}" presName="tx1" presStyleLbl="revTx" presStyleIdx="7" presStyleCnt="12"/>
      <dgm:spPr/>
    </dgm:pt>
    <dgm:pt modelId="{62A24DCE-118D-4722-938A-295A0F395936}" type="pres">
      <dgm:prSet presAssocID="{DD641861-E29E-4772-BA0B-D0CB270F7EDC}" presName="vert1" presStyleCnt="0"/>
      <dgm:spPr/>
    </dgm:pt>
    <dgm:pt modelId="{7A5AFF41-3A05-4543-B72D-3EEEE755118A}" type="pres">
      <dgm:prSet presAssocID="{6E35F6CD-038D-486C-8D98-54159EE6E740}" presName="thickLine" presStyleLbl="alignNode1" presStyleIdx="8" presStyleCnt="12"/>
      <dgm:spPr/>
    </dgm:pt>
    <dgm:pt modelId="{781BF12A-1FDA-4538-A1C6-8CA14F8657F2}" type="pres">
      <dgm:prSet presAssocID="{6E35F6CD-038D-486C-8D98-54159EE6E740}" presName="horz1" presStyleCnt="0"/>
      <dgm:spPr/>
    </dgm:pt>
    <dgm:pt modelId="{46E29FE9-73F1-46E6-BE88-CE9D85C5657A}" type="pres">
      <dgm:prSet presAssocID="{6E35F6CD-038D-486C-8D98-54159EE6E740}" presName="tx1" presStyleLbl="revTx" presStyleIdx="8" presStyleCnt="12"/>
      <dgm:spPr/>
    </dgm:pt>
    <dgm:pt modelId="{E194A395-4561-4904-A5B0-AD5DFC8535A7}" type="pres">
      <dgm:prSet presAssocID="{6E35F6CD-038D-486C-8D98-54159EE6E740}" presName="vert1" presStyleCnt="0"/>
      <dgm:spPr/>
    </dgm:pt>
    <dgm:pt modelId="{2AA7AFCB-78DA-4047-9BA9-A2C1E4378EA4}" type="pres">
      <dgm:prSet presAssocID="{7B1B6E7B-B390-41E1-A570-4DA42356C491}" presName="thickLine" presStyleLbl="alignNode1" presStyleIdx="9" presStyleCnt="12"/>
      <dgm:spPr/>
    </dgm:pt>
    <dgm:pt modelId="{2583B218-29B2-4376-AB94-BD59D97B4F04}" type="pres">
      <dgm:prSet presAssocID="{7B1B6E7B-B390-41E1-A570-4DA42356C491}" presName="horz1" presStyleCnt="0"/>
      <dgm:spPr/>
    </dgm:pt>
    <dgm:pt modelId="{5590180D-5AD6-4ECD-AF8B-8560867FB81C}" type="pres">
      <dgm:prSet presAssocID="{7B1B6E7B-B390-41E1-A570-4DA42356C491}" presName="tx1" presStyleLbl="revTx" presStyleIdx="9" presStyleCnt="12"/>
      <dgm:spPr/>
    </dgm:pt>
    <dgm:pt modelId="{B4E9438E-D038-41FA-89EF-C63F7BF5E7C6}" type="pres">
      <dgm:prSet presAssocID="{7B1B6E7B-B390-41E1-A570-4DA42356C491}" presName="vert1" presStyleCnt="0"/>
      <dgm:spPr/>
    </dgm:pt>
    <dgm:pt modelId="{D54BD49A-4D67-45FA-8005-34AF578E970A}" type="pres">
      <dgm:prSet presAssocID="{18881C70-6D81-43BD-96C5-6BE7B159E5B8}" presName="thickLine" presStyleLbl="alignNode1" presStyleIdx="10" presStyleCnt="12"/>
      <dgm:spPr/>
    </dgm:pt>
    <dgm:pt modelId="{91CCCE69-12CB-4E43-9BF2-9775DE13A79E}" type="pres">
      <dgm:prSet presAssocID="{18881C70-6D81-43BD-96C5-6BE7B159E5B8}" presName="horz1" presStyleCnt="0"/>
      <dgm:spPr/>
    </dgm:pt>
    <dgm:pt modelId="{A2AC3BFE-1E1D-4AF3-BECE-E6288F656F54}" type="pres">
      <dgm:prSet presAssocID="{18881C70-6D81-43BD-96C5-6BE7B159E5B8}" presName="tx1" presStyleLbl="revTx" presStyleIdx="10" presStyleCnt="12"/>
      <dgm:spPr/>
    </dgm:pt>
    <dgm:pt modelId="{873552A6-40C7-40AE-B26E-A2DD25EA77C4}" type="pres">
      <dgm:prSet presAssocID="{18881C70-6D81-43BD-96C5-6BE7B159E5B8}" presName="vert1" presStyleCnt="0"/>
      <dgm:spPr/>
    </dgm:pt>
    <dgm:pt modelId="{272204C5-C466-4C9B-9B4B-266D93F60A75}" type="pres">
      <dgm:prSet presAssocID="{5B7DCD5A-B573-4E50-8103-57C4D1E45ADE}" presName="thickLine" presStyleLbl="alignNode1" presStyleIdx="11" presStyleCnt="12"/>
      <dgm:spPr/>
    </dgm:pt>
    <dgm:pt modelId="{FBEFAE5B-2667-48B2-8A5F-2A869AF67E37}" type="pres">
      <dgm:prSet presAssocID="{5B7DCD5A-B573-4E50-8103-57C4D1E45ADE}" presName="horz1" presStyleCnt="0"/>
      <dgm:spPr/>
    </dgm:pt>
    <dgm:pt modelId="{8493B01A-E21C-4EBE-A00D-DBFBD4A13BBA}" type="pres">
      <dgm:prSet presAssocID="{5B7DCD5A-B573-4E50-8103-57C4D1E45ADE}" presName="tx1" presStyleLbl="revTx" presStyleIdx="11" presStyleCnt="12"/>
      <dgm:spPr/>
    </dgm:pt>
    <dgm:pt modelId="{76DB3254-FA9F-411E-97A5-840245F474C1}" type="pres">
      <dgm:prSet presAssocID="{5B7DCD5A-B573-4E50-8103-57C4D1E45ADE}" presName="vert1" presStyleCnt="0"/>
      <dgm:spPr/>
    </dgm:pt>
  </dgm:ptLst>
  <dgm:cxnLst>
    <dgm:cxn modelId="{FA628306-53EA-4AED-8DBE-AB607B8D8570}" srcId="{1B25176E-B9F6-4FCD-9F17-EB5860C7C030}" destId="{3AB66B0D-D3E9-4A7A-B3F9-710D95BE3FEA}" srcOrd="1" destOrd="0" parTransId="{9FD0E4CD-6ACA-485F-8B19-842CEA6ECEFC}" sibTransId="{62374A22-ED84-45F9-B8D3-ABA33E9A45C2}"/>
    <dgm:cxn modelId="{D6514210-2AC8-4513-B3E1-903F8F26E6EC}" srcId="{1B25176E-B9F6-4FCD-9F17-EB5860C7C030}" destId="{A2773BDA-07E1-4461-9464-45EAE8E22AA9}" srcOrd="3" destOrd="0" parTransId="{050CBB6C-EE18-40E9-99F6-CD5D12F1D2BE}" sibTransId="{DA47C41D-C72A-49D6-ACC5-34C3DF29438F}"/>
    <dgm:cxn modelId="{28F20D27-AC12-49C8-BF88-3035205992C9}" type="presOf" srcId="{7B1B6E7B-B390-41E1-A570-4DA42356C491}" destId="{5590180D-5AD6-4ECD-AF8B-8560867FB81C}" srcOrd="0" destOrd="0" presId="urn:microsoft.com/office/officeart/2008/layout/LinedList"/>
    <dgm:cxn modelId="{4DB96E44-40DF-46AA-9950-DD04268004C6}" type="presOf" srcId="{B8BF09AF-E07E-4EC0-86FC-8FE4DC1EECA2}" destId="{9AA5EFBD-C10D-4AFA-BFC3-C8DE7BD10C1F}" srcOrd="0" destOrd="0" presId="urn:microsoft.com/office/officeart/2008/layout/LinedList"/>
    <dgm:cxn modelId="{E3DAC74E-0ACD-4247-B97D-D714D5EEAB28}" type="presOf" srcId="{3AB66B0D-D3E9-4A7A-B3F9-710D95BE3FEA}" destId="{AACBB8EA-245A-44F4-8880-DA1783239F23}" srcOrd="0" destOrd="0" presId="urn:microsoft.com/office/officeart/2008/layout/LinedList"/>
    <dgm:cxn modelId="{FE06CD56-15C8-4D5F-B8D8-B85751B62A24}" srcId="{1B25176E-B9F6-4FCD-9F17-EB5860C7C030}" destId="{D0A3DCD6-C011-42F8-965A-563F2C8A25AB}" srcOrd="0" destOrd="0" parTransId="{D0F53EEC-4DBF-4C57-8CA6-4507E52AB455}" sibTransId="{8C4ED5B1-52DD-413C-B572-098053974F47}"/>
    <dgm:cxn modelId="{0AF92A58-05F7-41D8-8E41-AB236CAE7840}" type="presOf" srcId="{A2773BDA-07E1-4461-9464-45EAE8E22AA9}" destId="{D01139F6-821B-434F-A801-28AD47AA9EF9}" srcOrd="0" destOrd="0" presId="urn:microsoft.com/office/officeart/2008/layout/LinedList"/>
    <dgm:cxn modelId="{91EE407A-015D-4BAB-A016-0240A076D395}" srcId="{1B25176E-B9F6-4FCD-9F17-EB5860C7C030}" destId="{B8BF09AF-E07E-4EC0-86FC-8FE4DC1EECA2}" srcOrd="6" destOrd="0" parTransId="{001C7FD1-FB6E-4652-87F3-682687981E44}" sibTransId="{AD979641-3FA5-4CE3-A7C6-3F6A9688FC0E}"/>
    <dgm:cxn modelId="{7E88CF7A-6CBF-4E4A-8C0E-394D9338DAC4}" type="presOf" srcId="{DD641861-E29E-4772-BA0B-D0CB270F7EDC}" destId="{F0443605-3B3C-4F4A-9CA9-7D70DB12F698}" srcOrd="0" destOrd="0" presId="urn:microsoft.com/office/officeart/2008/layout/LinedList"/>
    <dgm:cxn modelId="{8BB7F67B-448E-4C15-852A-EA85BD137DD6}" type="presOf" srcId="{F359D0B1-5F69-4DDF-BF4F-7D8EBD49545A}" destId="{52E5A90B-0506-48D5-957A-0B21F51DC497}" srcOrd="0" destOrd="0" presId="urn:microsoft.com/office/officeart/2008/layout/LinedList"/>
    <dgm:cxn modelId="{88CFC497-7AE7-45DD-865C-7E8E56CB2012}" type="presOf" srcId="{1B25176E-B9F6-4FCD-9F17-EB5860C7C030}" destId="{A147CC86-8C71-4A9D-9550-793A3E44B623}" srcOrd="0" destOrd="0" presId="urn:microsoft.com/office/officeart/2008/layout/LinedList"/>
    <dgm:cxn modelId="{5706719B-03C7-499C-9E94-DAB9E09C4C8E}" type="presOf" srcId="{5B7DCD5A-B573-4E50-8103-57C4D1E45ADE}" destId="{8493B01A-E21C-4EBE-A00D-DBFBD4A13BBA}" srcOrd="0" destOrd="0" presId="urn:microsoft.com/office/officeart/2008/layout/LinedList"/>
    <dgm:cxn modelId="{AF0E7D9B-2C29-4EAE-8DF4-626A466165E0}" srcId="{1B25176E-B9F6-4FCD-9F17-EB5860C7C030}" destId="{5B7DCD5A-B573-4E50-8103-57C4D1E45ADE}" srcOrd="11" destOrd="0" parTransId="{81FD422A-A39F-4F2F-A004-7CF3D0ED4559}" sibTransId="{C317AC09-9E3C-4186-879C-DC7B6E8B93F0}"/>
    <dgm:cxn modelId="{694AC3A2-0265-4438-ADFB-93E6FB892C36}" type="presOf" srcId="{D0A3DCD6-C011-42F8-965A-563F2C8A25AB}" destId="{084E30BB-C976-43CC-A0B1-01E1E1A381BF}" srcOrd="0" destOrd="0" presId="urn:microsoft.com/office/officeart/2008/layout/LinedList"/>
    <dgm:cxn modelId="{68D4BAA6-0BFD-4305-B1EE-E8C5CA9234E1}" srcId="{1B25176E-B9F6-4FCD-9F17-EB5860C7C030}" destId="{1185440D-CD12-4B8F-B38D-5E05786DC0CF}" srcOrd="5" destOrd="0" parTransId="{07094340-F8F3-4EFE-A2F2-377E56C390DA}" sibTransId="{F2EB682C-B92E-460C-AEF6-4F3ECEEB5752}"/>
    <dgm:cxn modelId="{53CE80AE-A06C-40CE-A678-3DD166F6C4BF}" srcId="{1B25176E-B9F6-4FCD-9F17-EB5860C7C030}" destId="{F359D0B1-5F69-4DDF-BF4F-7D8EBD49545A}" srcOrd="2" destOrd="0" parTransId="{51D3C646-00BD-45F9-8C28-D325B7DE30B0}" sibTransId="{E7A48D05-394E-4CA5-8AB7-93BACD08EAB4}"/>
    <dgm:cxn modelId="{980045B3-B25A-475B-A6D8-0843F28D3F68}" srcId="{1B25176E-B9F6-4FCD-9F17-EB5860C7C030}" destId="{18881C70-6D81-43BD-96C5-6BE7B159E5B8}" srcOrd="10" destOrd="0" parTransId="{F57E1518-DBDA-4DA8-B461-442D3DFB4D09}" sibTransId="{919B6CD9-2D8D-42AB-B5C4-8DB236019816}"/>
    <dgm:cxn modelId="{27B207B5-21E6-48E7-A382-0DD046279D27}" srcId="{1B25176E-B9F6-4FCD-9F17-EB5860C7C030}" destId="{6E35F6CD-038D-486C-8D98-54159EE6E740}" srcOrd="8" destOrd="0" parTransId="{5943EF8E-9F91-4153-86A0-4FF372388B12}" sibTransId="{2B849CC6-D7A9-46D0-8C7F-5E1A2DBF5A6E}"/>
    <dgm:cxn modelId="{869F73BB-59AA-4908-959C-B9EC46B689E0}" type="presOf" srcId="{6E35F6CD-038D-486C-8D98-54159EE6E740}" destId="{46E29FE9-73F1-46E6-BE88-CE9D85C5657A}" srcOrd="0" destOrd="0" presId="urn:microsoft.com/office/officeart/2008/layout/LinedList"/>
    <dgm:cxn modelId="{90DF3EBF-9C9A-43F6-BCCA-40140EAE541F}" type="presOf" srcId="{18881C70-6D81-43BD-96C5-6BE7B159E5B8}" destId="{A2AC3BFE-1E1D-4AF3-BECE-E6288F656F54}" srcOrd="0" destOrd="0" presId="urn:microsoft.com/office/officeart/2008/layout/LinedList"/>
    <dgm:cxn modelId="{38B4CBC2-E0CB-4FE4-A555-165F105419C7}" srcId="{1B25176E-B9F6-4FCD-9F17-EB5860C7C030}" destId="{7B1B6E7B-B390-41E1-A570-4DA42356C491}" srcOrd="9" destOrd="0" parTransId="{AB0CD94F-557A-4088-AAFB-45A649A653AE}" sibTransId="{53F2CF27-15D2-4C72-825F-5FF05183EB22}"/>
    <dgm:cxn modelId="{721BADC4-8E37-4A5E-9AA0-12472B2D8E3C}" type="presOf" srcId="{1B223FBB-CF68-4E38-80BC-290FEEBDA604}" destId="{EE94E877-1257-413A-B7C2-ADAA07B53B86}" srcOrd="0" destOrd="0" presId="urn:microsoft.com/office/officeart/2008/layout/LinedList"/>
    <dgm:cxn modelId="{6E0D81CC-A5A3-40B8-BD7A-9B3111A56799}" srcId="{1B25176E-B9F6-4FCD-9F17-EB5860C7C030}" destId="{DD641861-E29E-4772-BA0B-D0CB270F7EDC}" srcOrd="7" destOrd="0" parTransId="{89ECBAF3-7A06-4D0E-BEEB-EB4225393283}" sibTransId="{F87F4751-5925-4516-9D51-D5FB60167E1F}"/>
    <dgm:cxn modelId="{7AFE6BE7-11B2-4CF2-B3C7-37EBE6D6F377}" srcId="{1B25176E-B9F6-4FCD-9F17-EB5860C7C030}" destId="{1B223FBB-CF68-4E38-80BC-290FEEBDA604}" srcOrd="4" destOrd="0" parTransId="{1F87A874-9281-48A1-BA9D-D0D1E99B5A08}" sibTransId="{41DBBA72-FE1D-467B-916E-99EFAAE33931}"/>
    <dgm:cxn modelId="{530FBBF6-6D64-40F4-B91B-9F4852B94C9B}" type="presOf" srcId="{1185440D-CD12-4B8F-B38D-5E05786DC0CF}" destId="{5B1373A2-D595-46A8-A9F4-F5AF7843E24C}" srcOrd="0" destOrd="0" presId="urn:microsoft.com/office/officeart/2008/layout/LinedList"/>
    <dgm:cxn modelId="{AB83CF73-7851-497E-9588-C37BB1838BBD}" type="presParOf" srcId="{A147CC86-8C71-4A9D-9550-793A3E44B623}" destId="{50AC97F6-BEC9-4259-BDC9-A0B7299218B8}" srcOrd="0" destOrd="0" presId="urn:microsoft.com/office/officeart/2008/layout/LinedList"/>
    <dgm:cxn modelId="{FCC3DE06-3B31-4F44-86E1-9F851F015FED}" type="presParOf" srcId="{A147CC86-8C71-4A9D-9550-793A3E44B623}" destId="{EA525460-A664-423A-AF27-B525C2D6A62D}" srcOrd="1" destOrd="0" presId="urn:microsoft.com/office/officeart/2008/layout/LinedList"/>
    <dgm:cxn modelId="{412C7E9B-E7C0-4D53-8426-EDF30093446D}" type="presParOf" srcId="{EA525460-A664-423A-AF27-B525C2D6A62D}" destId="{084E30BB-C976-43CC-A0B1-01E1E1A381BF}" srcOrd="0" destOrd="0" presId="urn:microsoft.com/office/officeart/2008/layout/LinedList"/>
    <dgm:cxn modelId="{87519BAF-DB95-433E-A64A-C28737E5DBAD}" type="presParOf" srcId="{EA525460-A664-423A-AF27-B525C2D6A62D}" destId="{28D5F823-ED51-44F3-A885-41EC206C6C18}" srcOrd="1" destOrd="0" presId="urn:microsoft.com/office/officeart/2008/layout/LinedList"/>
    <dgm:cxn modelId="{BC6DD0FE-E21A-46AE-99C7-6E8A72FE50C3}" type="presParOf" srcId="{A147CC86-8C71-4A9D-9550-793A3E44B623}" destId="{B4B391C0-5B14-4F97-8709-0BFE75809BF8}" srcOrd="2" destOrd="0" presId="urn:microsoft.com/office/officeart/2008/layout/LinedList"/>
    <dgm:cxn modelId="{FFBC0B46-03EC-4C76-9ED4-87616348E892}" type="presParOf" srcId="{A147CC86-8C71-4A9D-9550-793A3E44B623}" destId="{EA2B0FCC-AE0E-41A6-B5DA-F423894233AF}" srcOrd="3" destOrd="0" presId="urn:microsoft.com/office/officeart/2008/layout/LinedList"/>
    <dgm:cxn modelId="{0620494A-B9B7-4847-8B27-A306E740580E}" type="presParOf" srcId="{EA2B0FCC-AE0E-41A6-B5DA-F423894233AF}" destId="{AACBB8EA-245A-44F4-8880-DA1783239F23}" srcOrd="0" destOrd="0" presId="urn:microsoft.com/office/officeart/2008/layout/LinedList"/>
    <dgm:cxn modelId="{59881CEE-11D8-4238-8470-6371E88BA922}" type="presParOf" srcId="{EA2B0FCC-AE0E-41A6-B5DA-F423894233AF}" destId="{06558C0D-E023-482C-92A9-E9C68C2D7441}" srcOrd="1" destOrd="0" presId="urn:microsoft.com/office/officeart/2008/layout/LinedList"/>
    <dgm:cxn modelId="{57AA4E1D-DF3D-44D5-AF14-CD672C0FF5D9}" type="presParOf" srcId="{A147CC86-8C71-4A9D-9550-793A3E44B623}" destId="{A570D605-AE5A-4364-8BE1-5B5D57822BA5}" srcOrd="4" destOrd="0" presId="urn:microsoft.com/office/officeart/2008/layout/LinedList"/>
    <dgm:cxn modelId="{26E6F956-14CA-4100-8865-472F9137B7B7}" type="presParOf" srcId="{A147CC86-8C71-4A9D-9550-793A3E44B623}" destId="{3B5EC676-9B68-4434-B4EF-6FAC78886905}" srcOrd="5" destOrd="0" presId="urn:microsoft.com/office/officeart/2008/layout/LinedList"/>
    <dgm:cxn modelId="{D20A42C4-BF98-4572-AF47-58C93D4EBFB0}" type="presParOf" srcId="{3B5EC676-9B68-4434-B4EF-6FAC78886905}" destId="{52E5A90B-0506-48D5-957A-0B21F51DC497}" srcOrd="0" destOrd="0" presId="urn:microsoft.com/office/officeart/2008/layout/LinedList"/>
    <dgm:cxn modelId="{5D30684D-9D19-4A19-9588-AB9A8A4BB68C}" type="presParOf" srcId="{3B5EC676-9B68-4434-B4EF-6FAC78886905}" destId="{66D8F9B5-8A2E-4858-B22B-DE6DE90B9EF4}" srcOrd="1" destOrd="0" presId="urn:microsoft.com/office/officeart/2008/layout/LinedList"/>
    <dgm:cxn modelId="{CD19ECD5-A8C4-4A47-9B66-8D9C4618FAC0}" type="presParOf" srcId="{A147CC86-8C71-4A9D-9550-793A3E44B623}" destId="{82474749-8757-4837-B72F-4A659EF6E67F}" srcOrd="6" destOrd="0" presId="urn:microsoft.com/office/officeart/2008/layout/LinedList"/>
    <dgm:cxn modelId="{28C7BD7F-D737-48C3-8279-9D19663AB8DE}" type="presParOf" srcId="{A147CC86-8C71-4A9D-9550-793A3E44B623}" destId="{52259626-A796-40C6-ADA0-9C2D6B3B8EDE}" srcOrd="7" destOrd="0" presId="urn:microsoft.com/office/officeart/2008/layout/LinedList"/>
    <dgm:cxn modelId="{06E0B0DE-430F-41B8-9176-81F00BF25E0D}" type="presParOf" srcId="{52259626-A796-40C6-ADA0-9C2D6B3B8EDE}" destId="{D01139F6-821B-434F-A801-28AD47AA9EF9}" srcOrd="0" destOrd="0" presId="urn:microsoft.com/office/officeart/2008/layout/LinedList"/>
    <dgm:cxn modelId="{C2E94EA7-DC2B-4432-A69B-D46F598EC619}" type="presParOf" srcId="{52259626-A796-40C6-ADA0-9C2D6B3B8EDE}" destId="{A3F39E76-AE1A-4DAB-9E2A-B5CE471C3B8C}" srcOrd="1" destOrd="0" presId="urn:microsoft.com/office/officeart/2008/layout/LinedList"/>
    <dgm:cxn modelId="{45D8BA74-4B14-4620-9EBD-F2F870CB75D4}" type="presParOf" srcId="{A147CC86-8C71-4A9D-9550-793A3E44B623}" destId="{072C00F4-A3B5-479C-99C4-C7C1C6B71A97}" srcOrd="8" destOrd="0" presId="urn:microsoft.com/office/officeart/2008/layout/LinedList"/>
    <dgm:cxn modelId="{FC1396F4-4507-4721-8FB5-E5929E8AC6B8}" type="presParOf" srcId="{A147CC86-8C71-4A9D-9550-793A3E44B623}" destId="{5BDE084A-CA4A-49EF-ACAD-B6DA6778C018}" srcOrd="9" destOrd="0" presId="urn:microsoft.com/office/officeart/2008/layout/LinedList"/>
    <dgm:cxn modelId="{1CF32B5B-D2FF-4D60-AC74-DC3943784358}" type="presParOf" srcId="{5BDE084A-CA4A-49EF-ACAD-B6DA6778C018}" destId="{EE94E877-1257-413A-B7C2-ADAA07B53B86}" srcOrd="0" destOrd="0" presId="urn:microsoft.com/office/officeart/2008/layout/LinedList"/>
    <dgm:cxn modelId="{A935C099-5E27-482B-91EB-AE017FC146CE}" type="presParOf" srcId="{5BDE084A-CA4A-49EF-ACAD-B6DA6778C018}" destId="{C056375E-BFEE-40EA-A66A-F806FB178180}" srcOrd="1" destOrd="0" presId="urn:microsoft.com/office/officeart/2008/layout/LinedList"/>
    <dgm:cxn modelId="{41108CF5-A2AF-49C0-A115-0746830000A2}" type="presParOf" srcId="{A147CC86-8C71-4A9D-9550-793A3E44B623}" destId="{E3844724-A5BF-4002-A1A5-93C5CA898C46}" srcOrd="10" destOrd="0" presId="urn:microsoft.com/office/officeart/2008/layout/LinedList"/>
    <dgm:cxn modelId="{E13E1896-E8CE-4910-8996-E96D8FE2EBF7}" type="presParOf" srcId="{A147CC86-8C71-4A9D-9550-793A3E44B623}" destId="{8F3419A8-45CB-4E85-998A-4847F473A542}" srcOrd="11" destOrd="0" presId="urn:microsoft.com/office/officeart/2008/layout/LinedList"/>
    <dgm:cxn modelId="{A7AF36D0-D4A9-42E7-8B81-09E267E1104A}" type="presParOf" srcId="{8F3419A8-45CB-4E85-998A-4847F473A542}" destId="{5B1373A2-D595-46A8-A9F4-F5AF7843E24C}" srcOrd="0" destOrd="0" presId="urn:microsoft.com/office/officeart/2008/layout/LinedList"/>
    <dgm:cxn modelId="{8F7D410B-229A-43A7-AAC2-27F714078D95}" type="presParOf" srcId="{8F3419A8-45CB-4E85-998A-4847F473A542}" destId="{73DBE639-5E9D-4606-B310-414DD613E192}" srcOrd="1" destOrd="0" presId="urn:microsoft.com/office/officeart/2008/layout/LinedList"/>
    <dgm:cxn modelId="{99926373-4EF2-4723-B14A-84A8A628EA4F}" type="presParOf" srcId="{A147CC86-8C71-4A9D-9550-793A3E44B623}" destId="{03B5ABE0-E7AD-4442-AEC6-99ADE38D78AA}" srcOrd="12" destOrd="0" presId="urn:microsoft.com/office/officeart/2008/layout/LinedList"/>
    <dgm:cxn modelId="{1339A376-00C7-4FC5-8DC9-70F2C5BE0C8F}" type="presParOf" srcId="{A147CC86-8C71-4A9D-9550-793A3E44B623}" destId="{DE6B25BD-157C-4E4B-BED6-34DB74A65E75}" srcOrd="13" destOrd="0" presId="urn:microsoft.com/office/officeart/2008/layout/LinedList"/>
    <dgm:cxn modelId="{A25E937E-0721-440A-BA04-8834667F7AAC}" type="presParOf" srcId="{DE6B25BD-157C-4E4B-BED6-34DB74A65E75}" destId="{9AA5EFBD-C10D-4AFA-BFC3-C8DE7BD10C1F}" srcOrd="0" destOrd="0" presId="urn:microsoft.com/office/officeart/2008/layout/LinedList"/>
    <dgm:cxn modelId="{D0399CD3-B9D1-4248-A0D7-6CBBCB87A091}" type="presParOf" srcId="{DE6B25BD-157C-4E4B-BED6-34DB74A65E75}" destId="{7991ADB4-3D4F-4A0C-8B01-FB55D5A10C75}" srcOrd="1" destOrd="0" presId="urn:microsoft.com/office/officeart/2008/layout/LinedList"/>
    <dgm:cxn modelId="{833D8C33-53ED-4612-A33D-D366EFD4D5F9}" type="presParOf" srcId="{A147CC86-8C71-4A9D-9550-793A3E44B623}" destId="{0DB7A7D4-1E8A-4CD4-8190-64229743C9A0}" srcOrd="14" destOrd="0" presId="urn:microsoft.com/office/officeart/2008/layout/LinedList"/>
    <dgm:cxn modelId="{43E0E2B8-A497-494B-869E-310D8A673CC2}" type="presParOf" srcId="{A147CC86-8C71-4A9D-9550-793A3E44B623}" destId="{CE1DAA85-EFF2-4EE5-A99C-234E05125CC3}" srcOrd="15" destOrd="0" presId="urn:microsoft.com/office/officeart/2008/layout/LinedList"/>
    <dgm:cxn modelId="{351C1A8C-C7BC-4066-8918-89ECA7E36387}" type="presParOf" srcId="{CE1DAA85-EFF2-4EE5-A99C-234E05125CC3}" destId="{F0443605-3B3C-4F4A-9CA9-7D70DB12F698}" srcOrd="0" destOrd="0" presId="urn:microsoft.com/office/officeart/2008/layout/LinedList"/>
    <dgm:cxn modelId="{D5EFEC93-90CD-4F37-AAF4-053AE4F3BDE8}" type="presParOf" srcId="{CE1DAA85-EFF2-4EE5-A99C-234E05125CC3}" destId="{62A24DCE-118D-4722-938A-295A0F395936}" srcOrd="1" destOrd="0" presId="urn:microsoft.com/office/officeart/2008/layout/LinedList"/>
    <dgm:cxn modelId="{B4536877-6871-4B01-B78F-F32B816141DD}" type="presParOf" srcId="{A147CC86-8C71-4A9D-9550-793A3E44B623}" destId="{7A5AFF41-3A05-4543-B72D-3EEEE755118A}" srcOrd="16" destOrd="0" presId="urn:microsoft.com/office/officeart/2008/layout/LinedList"/>
    <dgm:cxn modelId="{833B6A30-B2C2-4722-A38D-264778ADAF62}" type="presParOf" srcId="{A147CC86-8C71-4A9D-9550-793A3E44B623}" destId="{781BF12A-1FDA-4538-A1C6-8CA14F8657F2}" srcOrd="17" destOrd="0" presId="urn:microsoft.com/office/officeart/2008/layout/LinedList"/>
    <dgm:cxn modelId="{71F1B0B1-A606-415D-B464-1BD4D0B86AAA}" type="presParOf" srcId="{781BF12A-1FDA-4538-A1C6-8CA14F8657F2}" destId="{46E29FE9-73F1-46E6-BE88-CE9D85C5657A}" srcOrd="0" destOrd="0" presId="urn:microsoft.com/office/officeart/2008/layout/LinedList"/>
    <dgm:cxn modelId="{2058419E-7DA0-4F0F-BABA-619C63CA46D3}" type="presParOf" srcId="{781BF12A-1FDA-4538-A1C6-8CA14F8657F2}" destId="{E194A395-4561-4904-A5B0-AD5DFC8535A7}" srcOrd="1" destOrd="0" presId="urn:microsoft.com/office/officeart/2008/layout/LinedList"/>
    <dgm:cxn modelId="{81C573AE-85A1-4080-903C-76F4D2E40CB9}" type="presParOf" srcId="{A147CC86-8C71-4A9D-9550-793A3E44B623}" destId="{2AA7AFCB-78DA-4047-9BA9-A2C1E4378EA4}" srcOrd="18" destOrd="0" presId="urn:microsoft.com/office/officeart/2008/layout/LinedList"/>
    <dgm:cxn modelId="{14450584-E796-4CE5-AF53-86D2CC497B0B}" type="presParOf" srcId="{A147CC86-8C71-4A9D-9550-793A3E44B623}" destId="{2583B218-29B2-4376-AB94-BD59D97B4F04}" srcOrd="19" destOrd="0" presId="urn:microsoft.com/office/officeart/2008/layout/LinedList"/>
    <dgm:cxn modelId="{0C8FAC4C-09D4-4843-B459-A8CDF27685F4}" type="presParOf" srcId="{2583B218-29B2-4376-AB94-BD59D97B4F04}" destId="{5590180D-5AD6-4ECD-AF8B-8560867FB81C}" srcOrd="0" destOrd="0" presId="urn:microsoft.com/office/officeart/2008/layout/LinedList"/>
    <dgm:cxn modelId="{C211BEEB-37E0-4510-9C20-BBE5B55E8465}" type="presParOf" srcId="{2583B218-29B2-4376-AB94-BD59D97B4F04}" destId="{B4E9438E-D038-41FA-89EF-C63F7BF5E7C6}" srcOrd="1" destOrd="0" presId="urn:microsoft.com/office/officeart/2008/layout/LinedList"/>
    <dgm:cxn modelId="{A1942B4E-CF57-4858-AE84-08F5904E4909}" type="presParOf" srcId="{A147CC86-8C71-4A9D-9550-793A3E44B623}" destId="{D54BD49A-4D67-45FA-8005-34AF578E970A}" srcOrd="20" destOrd="0" presId="urn:microsoft.com/office/officeart/2008/layout/LinedList"/>
    <dgm:cxn modelId="{50D216BA-7E2F-4C6B-AD69-F9E2A2AFD2E1}" type="presParOf" srcId="{A147CC86-8C71-4A9D-9550-793A3E44B623}" destId="{91CCCE69-12CB-4E43-9BF2-9775DE13A79E}" srcOrd="21" destOrd="0" presId="urn:microsoft.com/office/officeart/2008/layout/LinedList"/>
    <dgm:cxn modelId="{E4B40549-1CF1-4D9C-9D6B-7FE89F49FA20}" type="presParOf" srcId="{91CCCE69-12CB-4E43-9BF2-9775DE13A79E}" destId="{A2AC3BFE-1E1D-4AF3-BECE-E6288F656F54}" srcOrd="0" destOrd="0" presId="urn:microsoft.com/office/officeart/2008/layout/LinedList"/>
    <dgm:cxn modelId="{29829F7E-FE12-4452-A202-E23323E9472F}" type="presParOf" srcId="{91CCCE69-12CB-4E43-9BF2-9775DE13A79E}" destId="{873552A6-40C7-40AE-B26E-A2DD25EA77C4}" srcOrd="1" destOrd="0" presId="urn:microsoft.com/office/officeart/2008/layout/LinedList"/>
    <dgm:cxn modelId="{080A0D1D-7409-47A8-802A-BE31060C224A}" type="presParOf" srcId="{A147CC86-8C71-4A9D-9550-793A3E44B623}" destId="{272204C5-C466-4C9B-9B4B-266D93F60A75}" srcOrd="22" destOrd="0" presId="urn:microsoft.com/office/officeart/2008/layout/LinedList"/>
    <dgm:cxn modelId="{606CEE81-AE3F-4C9A-96E2-0228D250801E}" type="presParOf" srcId="{A147CC86-8C71-4A9D-9550-793A3E44B623}" destId="{FBEFAE5B-2667-48B2-8A5F-2A869AF67E37}" srcOrd="23" destOrd="0" presId="urn:microsoft.com/office/officeart/2008/layout/LinedList"/>
    <dgm:cxn modelId="{5991F3E2-55B8-4E01-8430-18D5BE50AA5A}" type="presParOf" srcId="{FBEFAE5B-2667-48B2-8A5F-2A869AF67E37}" destId="{8493B01A-E21C-4EBE-A00D-DBFBD4A13BBA}" srcOrd="0" destOrd="0" presId="urn:microsoft.com/office/officeart/2008/layout/LinedList"/>
    <dgm:cxn modelId="{706535C8-B5BD-49C9-8445-FC2AF57B2400}" type="presParOf" srcId="{FBEFAE5B-2667-48B2-8A5F-2A869AF67E37}" destId="{76DB3254-FA9F-411E-97A5-840245F474C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5C3A3BC9-99E8-4879-9CE5-0FBCDF0C08CB}"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7891A1B9-6742-449D-90E8-8BE3865043E4}">
      <dgm:prSet/>
      <dgm:spPr/>
      <dgm:t>
        <a:bodyPr/>
        <a:lstStyle/>
        <a:p>
          <a:r>
            <a:rPr lang="en-US" dirty="0"/>
            <a:t>remember that you are in a person’s home</a:t>
          </a:r>
        </a:p>
      </dgm:t>
    </dgm:pt>
    <dgm:pt modelId="{1AF5C494-69BA-4CEE-9433-E3A31CAD65E0}" type="parTrans" cxnId="{32ADE755-0035-46AF-A865-35AD91826B90}">
      <dgm:prSet/>
      <dgm:spPr/>
      <dgm:t>
        <a:bodyPr/>
        <a:lstStyle/>
        <a:p>
          <a:endParaRPr lang="en-US"/>
        </a:p>
      </dgm:t>
    </dgm:pt>
    <dgm:pt modelId="{FF22F0BD-2F2A-4FE3-98D9-F6BAEDB3FF1A}" type="sibTrans" cxnId="{32ADE755-0035-46AF-A865-35AD91826B90}">
      <dgm:prSet/>
      <dgm:spPr/>
      <dgm:t>
        <a:bodyPr/>
        <a:lstStyle/>
        <a:p>
          <a:endParaRPr lang="en-US"/>
        </a:p>
      </dgm:t>
    </dgm:pt>
    <dgm:pt modelId="{3BD05DE0-AEA8-4A28-A526-8B68932D3E7C}">
      <dgm:prSet/>
      <dgm:spPr/>
      <dgm:t>
        <a:bodyPr/>
        <a:lstStyle/>
        <a:p>
          <a:r>
            <a:rPr lang="en-US" dirty="0"/>
            <a:t>your role is not ‘parent’ or ‘therapist’ </a:t>
          </a:r>
        </a:p>
      </dgm:t>
    </dgm:pt>
    <dgm:pt modelId="{08ACDA21-7B77-4611-A8FD-95A42F287355}" type="parTrans" cxnId="{1BF936C9-88AC-46B3-B8DD-8E59DDEF6B4E}">
      <dgm:prSet/>
      <dgm:spPr/>
      <dgm:t>
        <a:bodyPr/>
        <a:lstStyle/>
        <a:p>
          <a:endParaRPr lang="en-US"/>
        </a:p>
      </dgm:t>
    </dgm:pt>
    <dgm:pt modelId="{D687E42E-D95D-4279-8E8F-47BAD986A529}" type="sibTrans" cxnId="{1BF936C9-88AC-46B3-B8DD-8E59DDEF6B4E}">
      <dgm:prSet/>
      <dgm:spPr/>
      <dgm:t>
        <a:bodyPr/>
        <a:lstStyle/>
        <a:p>
          <a:endParaRPr lang="en-US"/>
        </a:p>
      </dgm:t>
    </dgm:pt>
    <dgm:pt modelId="{31C9DC6D-3B2A-4086-BE95-5F6FFB71F1C0}">
      <dgm:prSet/>
      <dgm:spPr/>
      <dgm:t>
        <a:bodyPr/>
        <a:lstStyle/>
        <a:p>
          <a:r>
            <a:rPr lang="en-US" dirty="0"/>
            <a:t>avoid sharing personal information</a:t>
          </a:r>
        </a:p>
      </dgm:t>
    </dgm:pt>
    <dgm:pt modelId="{82290088-81C2-4A9D-AAE5-74775820F7B3}" type="parTrans" cxnId="{442DF383-2744-499C-A4B5-1425330DA75D}">
      <dgm:prSet/>
      <dgm:spPr/>
      <dgm:t>
        <a:bodyPr/>
        <a:lstStyle/>
        <a:p>
          <a:endParaRPr lang="en-US"/>
        </a:p>
      </dgm:t>
    </dgm:pt>
    <dgm:pt modelId="{3CAD25F1-9B87-4608-B255-98FDEEA7F5CC}" type="sibTrans" cxnId="{442DF383-2744-499C-A4B5-1425330DA75D}">
      <dgm:prSet/>
      <dgm:spPr/>
      <dgm:t>
        <a:bodyPr/>
        <a:lstStyle/>
        <a:p>
          <a:endParaRPr lang="en-US"/>
        </a:p>
      </dgm:t>
    </dgm:pt>
    <dgm:pt modelId="{1D23CE5D-3B08-46CA-A1AA-244C8E4A139D}">
      <dgm:prSet/>
      <dgm:spPr/>
      <dgm:t>
        <a:bodyPr/>
        <a:lstStyle/>
        <a:p>
          <a:r>
            <a:rPr lang="en-US" dirty="0"/>
            <a:t>the person in your care should not be used to meet your needs</a:t>
          </a:r>
        </a:p>
      </dgm:t>
    </dgm:pt>
    <dgm:pt modelId="{91DB0F91-B7A9-4DF0-9A3A-A2B9D108C9D9}" type="parTrans" cxnId="{85C4869C-F9D0-4BEE-A8DC-A257DD4C6910}">
      <dgm:prSet/>
      <dgm:spPr/>
      <dgm:t>
        <a:bodyPr/>
        <a:lstStyle/>
        <a:p>
          <a:endParaRPr lang="en-US"/>
        </a:p>
      </dgm:t>
    </dgm:pt>
    <dgm:pt modelId="{F27280FA-5D99-4F23-9F41-E3D229EB239A}" type="sibTrans" cxnId="{85C4869C-F9D0-4BEE-A8DC-A257DD4C6910}">
      <dgm:prSet/>
      <dgm:spPr/>
      <dgm:t>
        <a:bodyPr/>
        <a:lstStyle/>
        <a:p>
          <a:endParaRPr lang="en-US"/>
        </a:p>
      </dgm:t>
    </dgm:pt>
    <dgm:pt modelId="{BE67DE20-783D-4F18-BFEC-58923468B9D5}" type="pres">
      <dgm:prSet presAssocID="{5C3A3BC9-99E8-4879-9CE5-0FBCDF0C08CB}" presName="linear" presStyleCnt="0">
        <dgm:presLayoutVars>
          <dgm:animLvl val="lvl"/>
          <dgm:resizeHandles val="exact"/>
        </dgm:presLayoutVars>
      </dgm:prSet>
      <dgm:spPr/>
    </dgm:pt>
    <dgm:pt modelId="{429ED58D-4BF3-4068-A489-8F29ABABA051}" type="pres">
      <dgm:prSet presAssocID="{7891A1B9-6742-449D-90E8-8BE3865043E4}" presName="parentText" presStyleLbl="node1" presStyleIdx="0" presStyleCnt="4">
        <dgm:presLayoutVars>
          <dgm:chMax val="0"/>
          <dgm:bulletEnabled val="1"/>
        </dgm:presLayoutVars>
      </dgm:prSet>
      <dgm:spPr/>
    </dgm:pt>
    <dgm:pt modelId="{9117FA14-38CE-4432-8889-1322EEF59A58}" type="pres">
      <dgm:prSet presAssocID="{FF22F0BD-2F2A-4FE3-98D9-F6BAEDB3FF1A}" presName="spacer" presStyleCnt="0"/>
      <dgm:spPr/>
    </dgm:pt>
    <dgm:pt modelId="{9EEDB7FC-42FD-4F21-BCD9-B62BB77806A4}" type="pres">
      <dgm:prSet presAssocID="{3BD05DE0-AEA8-4A28-A526-8B68932D3E7C}" presName="parentText" presStyleLbl="node1" presStyleIdx="1" presStyleCnt="4">
        <dgm:presLayoutVars>
          <dgm:chMax val="0"/>
          <dgm:bulletEnabled val="1"/>
        </dgm:presLayoutVars>
      </dgm:prSet>
      <dgm:spPr/>
    </dgm:pt>
    <dgm:pt modelId="{C2038ACE-8A8C-4E76-91B5-7E8B0B5E3EC3}" type="pres">
      <dgm:prSet presAssocID="{D687E42E-D95D-4279-8E8F-47BAD986A529}" presName="spacer" presStyleCnt="0"/>
      <dgm:spPr/>
    </dgm:pt>
    <dgm:pt modelId="{5E450AF4-0C73-42A6-87B6-DEC64CB1D814}" type="pres">
      <dgm:prSet presAssocID="{31C9DC6D-3B2A-4086-BE95-5F6FFB71F1C0}" presName="parentText" presStyleLbl="node1" presStyleIdx="2" presStyleCnt="4">
        <dgm:presLayoutVars>
          <dgm:chMax val="0"/>
          <dgm:bulletEnabled val="1"/>
        </dgm:presLayoutVars>
      </dgm:prSet>
      <dgm:spPr/>
    </dgm:pt>
    <dgm:pt modelId="{15761AAF-5A68-4222-89D2-14A3DAB94837}" type="pres">
      <dgm:prSet presAssocID="{3CAD25F1-9B87-4608-B255-98FDEEA7F5CC}" presName="spacer" presStyleCnt="0"/>
      <dgm:spPr/>
    </dgm:pt>
    <dgm:pt modelId="{7A8D8E55-D8AD-483A-9946-16810D7E2FE2}" type="pres">
      <dgm:prSet presAssocID="{1D23CE5D-3B08-46CA-A1AA-244C8E4A139D}" presName="parentText" presStyleLbl="node1" presStyleIdx="3" presStyleCnt="4">
        <dgm:presLayoutVars>
          <dgm:chMax val="0"/>
          <dgm:bulletEnabled val="1"/>
        </dgm:presLayoutVars>
      </dgm:prSet>
      <dgm:spPr/>
    </dgm:pt>
  </dgm:ptLst>
  <dgm:cxnLst>
    <dgm:cxn modelId="{BAE71D17-CFEE-4046-92DC-0A5A931AE4D7}" type="presOf" srcId="{1D23CE5D-3B08-46CA-A1AA-244C8E4A139D}" destId="{7A8D8E55-D8AD-483A-9946-16810D7E2FE2}" srcOrd="0" destOrd="0" presId="urn:microsoft.com/office/officeart/2005/8/layout/vList2"/>
    <dgm:cxn modelId="{03745173-3D23-40F3-9DC2-C56FEE8E151C}" type="presOf" srcId="{31C9DC6D-3B2A-4086-BE95-5F6FFB71F1C0}" destId="{5E450AF4-0C73-42A6-87B6-DEC64CB1D814}" srcOrd="0" destOrd="0" presId="urn:microsoft.com/office/officeart/2005/8/layout/vList2"/>
    <dgm:cxn modelId="{32ADE755-0035-46AF-A865-35AD91826B90}" srcId="{5C3A3BC9-99E8-4879-9CE5-0FBCDF0C08CB}" destId="{7891A1B9-6742-449D-90E8-8BE3865043E4}" srcOrd="0" destOrd="0" parTransId="{1AF5C494-69BA-4CEE-9433-E3A31CAD65E0}" sibTransId="{FF22F0BD-2F2A-4FE3-98D9-F6BAEDB3FF1A}"/>
    <dgm:cxn modelId="{442DF383-2744-499C-A4B5-1425330DA75D}" srcId="{5C3A3BC9-99E8-4879-9CE5-0FBCDF0C08CB}" destId="{31C9DC6D-3B2A-4086-BE95-5F6FFB71F1C0}" srcOrd="2" destOrd="0" parTransId="{82290088-81C2-4A9D-AAE5-74775820F7B3}" sibTransId="{3CAD25F1-9B87-4608-B255-98FDEEA7F5CC}"/>
    <dgm:cxn modelId="{85C4869C-F9D0-4BEE-A8DC-A257DD4C6910}" srcId="{5C3A3BC9-99E8-4879-9CE5-0FBCDF0C08CB}" destId="{1D23CE5D-3B08-46CA-A1AA-244C8E4A139D}" srcOrd="3" destOrd="0" parTransId="{91DB0F91-B7A9-4DF0-9A3A-A2B9D108C9D9}" sibTransId="{F27280FA-5D99-4F23-9F41-E3D229EB239A}"/>
    <dgm:cxn modelId="{1BF936C9-88AC-46B3-B8DD-8E59DDEF6B4E}" srcId="{5C3A3BC9-99E8-4879-9CE5-0FBCDF0C08CB}" destId="{3BD05DE0-AEA8-4A28-A526-8B68932D3E7C}" srcOrd="1" destOrd="0" parTransId="{08ACDA21-7B77-4611-A8FD-95A42F287355}" sibTransId="{D687E42E-D95D-4279-8E8F-47BAD986A529}"/>
    <dgm:cxn modelId="{F720CFDD-E3CC-421F-81E7-2768D8B3E417}" type="presOf" srcId="{3BD05DE0-AEA8-4A28-A526-8B68932D3E7C}" destId="{9EEDB7FC-42FD-4F21-BCD9-B62BB77806A4}" srcOrd="0" destOrd="0" presId="urn:microsoft.com/office/officeart/2005/8/layout/vList2"/>
    <dgm:cxn modelId="{EE7459E3-55CD-4C84-81A1-1AD378511EF5}" type="presOf" srcId="{5C3A3BC9-99E8-4879-9CE5-0FBCDF0C08CB}" destId="{BE67DE20-783D-4F18-BFEC-58923468B9D5}" srcOrd="0" destOrd="0" presId="urn:microsoft.com/office/officeart/2005/8/layout/vList2"/>
    <dgm:cxn modelId="{6EF098F2-D91E-46CE-976C-C479087D848A}" type="presOf" srcId="{7891A1B9-6742-449D-90E8-8BE3865043E4}" destId="{429ED58D-4BF3-4068-A489-8F29ABABA051}" srcOrd="0" destOrd="0" presId="urn:microsoft.com/office/officeart/2005/8/layout/vList2"/>
    <dgm:cxn modelId="{87A1B4DF-3639-4290-97C4-B874111FDD55}" type="presParOf" srcId="{BE67DE20-783D-4F18-BFEC-58923468B9D5}" destId="{429ED58D-4BF3-4068-A489-8F29ABABA051}" srcOrd="0" destOrd="0" presId="urn:microsoft.com/office/officeart/2005/8/layout/vList2"/>
    <dgm:cxn modelId="{8CDA1760-A443-41C5-880E-B4249DD32E69}" type="presParOf" srcId="{BE67DE20-783D-4F18-BFEC-58923468B9D5}" destId="{9117FA14-38CE-4432-8889-1322EEF59A58}" srcOrd="1" destOrd="0" presId="urn:microsoft.com/office/officeart/2005/8/layout/vList2"/>
    <dgm:cxn modelId="{E01D784D-B873-4F47-87DD-303753E0905C}" type="presParOf" srcId="{BE67DE20-783D-4F18-BFEC-58923468B9D5}" destId="{9EEDB7FC-42FD-4F21-BCD9-B62BB77806A4}" srcOrd="2" destOrd="0" presId="urn:microsoft.com/office/officeart/2005/8/layout/vList2"/>
    <dgm:cxn modelId="{E49393DE-C8E9-4001-8DAB-F402955390A3}" type="presParOf" srcId="{BE67DE20-783D-4F18-BFEC-58923468B9D5}" destId="{C2038ACE-8A8C-4E76-91B5-7E8B0B5E3EC3}" srcOrd="3" destOrd="0" presId="urn:microsoft.com/office/officeart/2005/8/layout/vList2"/>
    <dgm:cxn modelId="{A393F32A-C0B9-499C-8234-0E9F69303936}" type="presParOf" srcId="{BE67DE20-783D-4F18-BFEC-58923468B9D5}" destId="{5E450AF4-0C73-42A6-87B6-DEC64CB1D814}" srcOrd="4" destOrd="0" presId="urn:microsoft.com/office/officeart/2005/8/layout/vList2"/>
    <dgm:cxn modelId="{32E52C00-7555-4600-907D-14C13BD3303E}" type="presParOf" srcId="{BE67DE20-783D-4F18-BFEC-58923468B9D5}" destId="{15761AAF-5A68-4222-89D2-14A3DAB94837}" srcOrd="5" destOrd="0" presId="urn:microsoft.com/office/officeart/2005/8/layout/vList2"/>
    <dgm:cxn modelId="{4E0AFE57-8F79-4B39-ABF9-BCE9BAEF9627}" type="presParOf" srcId="{BE67DE20-783D-4F18-BFEC-58923468B9D5}" destId="{7A8D8E55-D8AD-483A-9946-16810D7E2FE2}"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A861E933-C857-45DE-8AD8-F7FB18DD16DC}"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8DE9DAFD-1B92-4092-964A-56E1BB6D832F}">
      <dgm:prSet/>
      <dgm:spPr/>
      <dgm:t>
        <a:bodyPr/>
        <a:lstStyle/>
        <a:p>
          <a:r>
            <a:rPr lang="en-US"/>
            <a:t>Need for comfortable space or privacy, or freedom from unwanted intrusion.</a:t>
          </a:r>
        </a:p>
      </dgm:t>
    </dgm:pt>
    <dgm:pt modelId="{10F6081F-3C6D-470F-B60C-1C3CF0987841}" type="parTrans" cxnId="{F88593F0-13AC-4E8F-AC77-02F1118574A0}">
      <dgm:prSet/>
      <dgm:spPr/>
      <dgm:t>
        <a:bodyPr/>
        <a:lstStyle/>
        <a:p>
          <a:endParaRPr lang="en-US"/>
        </a:p>
      </dgm:t>
    </dgm:pt>
    <dgm:pt modelId="{E5CB351C-63AE-4A2D-963D-3BB276B5BE84}" type="sibTrans" cxnId="{F88593F0-13AC-4E8F-AC77-02F1118574A0}">
      <dgm:prSet/>
      <dgm:spPr/>
      <dgm:t>
        <a:bodyPr/>
        <a:lstStyle/>
        <a:p>
          <a:endParaRPr lang="en-US"/>
        </a:p>
      </dgm:t>
    </dgm:pt>
    <dgm:pt modelId="{87407A30-D2AC-4C13-B8DD-B5E8D4CAB20C}">
      <dgm:prSet/>
      <dgm:spPr/>
      <dgm:t>
        <a:bodyPr/>
        <a:lstStyle/>
        <a:p>
          <a:r>
            <a:rPr lang="en-US"/>
            <a:t>Need to be able to talk to another person, or to feel the other person is listening and trying to understand what you are saying.</a:t>
          </a:r>
        </a:p>
      </dgm:t>
    </dgm:pt>
    <dgm:pt modelId="{28DC93DC-4EB9-413B-8849-F8310ACAA0D1}" type="parTrans" cxnId="{361E71F8-4C22-478A-B462-74725702BB59}">
      <dgm:prSet/>
      <dgm:spPr/>
      <dgm:t>
        <a:bodyPr/>
        <a:lstStyle/>
        <a:p>
          <a:endParaRPr lang="en-US"/>
        </a:p>
      </dgm:t>
    </dgm:pt>
    <dgm:pt modelId="{98037FDD-C07D-4C1E-B77A-7620F2543292}" type="sibTrans" cxnId="{361E71F8-4C22-478A-B462-74725702BB59}">
      <dgm:prSet/>
      <dgm:spPr/>
      <dgm:t>
        <a:bodyPr/>
        <a:lstStyle/>
        <a:p>
          <a:endParaRPr lang="en-US"/>
        </a:p>
      </dgm:t>
    </dgm:pt>
    <dgm:pt modelId="{43B5CBF9-5832-4C0B-8C91-1379683D9EAA}">
      <dgm:prSet/>
      <dgm:spPr/>
      <dgm:t>
        <a:bodyPr/>
        <a:lstStyle/>
        <a:p>
          <a:r>
            <a:rPr lang="en-US"/>
            <a:t>Freedom from insults, shaming by others, stigma, humiliation.</a:t>
          </a:r>
        </a:p>
      </dgm:t>
    </dgm:pt>
    <dgm:pt modelId="{2C586943-A647-4BF7-B609-0399BE5C234A}" type="parTrans" cxnId="{8521E824-E2BD-4FC8-9F8B-4202DC704EF0}">
      <dgm:prSet/>
      <dgm:spPr/>
      <dgm:t>
        <a:bodyPr/>
        <a:lstStyle/>
        <a:p>
          <a:endParaRPr lang="en-US"/>
        </a:p>
      </dgm:t>
    </dgm:pt>
    <dgm:pt modelId="{9543A0E7-FFA6-4F79-B9FB-89506458C0FF}" type="sibTrans" cxnId="{8521E824-E2BD-4FC8-9F8B-4202DC704EF0}">
      <dgm:prSet/>
      <dgm:spPr/>
      <dgm:t>
        <a:bodyPr/>
        <a:lstStyle/>
        <a:p>
          <a:endParaRPr lang="en-US"/>
        </a:p>
      </dgm:t>
    </dgm:pt>
    <dgm:pt modelId="{3CD1D30F-8D24-4540-BAA8-98A350AD1523}">
      <dgm:prSet/>
      <dgm:spPr/>
      <dgm:t>
        <a:bodyPr/>
        <a:lstStyle/>
        <a:p>
          <a:r>
            <a:rPr lang="en-US"/>
            <a:t>Freedom from physical and psychological threats or abuse.</a:t>
          </a:r>
        </a:p>
      </dgm:t>
    </dgm:pt>
    <dgm:pt modelId="{7D8783F9-0F3E-4D10-824D-5A03B38D95CA}" type="parTrans" cxnId="{C1F8A9B7-F65A-4660-8CE8-7D50A3B5EE8C}">
      <dgm:prSet/>
      <dgm:spPr/>
      <dgm:t>
        <a:bodyPr/>
        <a:lstStyle/>
        <a:p>
          <a:endParaRPr lang="en-US"/>
        </a:p>
      </dgm:t>
    </dgm:pt>
    <dgm:pt modelId="{EAE35762-36E0-4B2A-96B4-069B82F361E7}" type="sibTrans" cxnId="{C1F8A9B7-F65A-4660-8CE8-7D50A3B5EE8C}">
      <dgm:prSet/>
      <dgm:spPr/>
      <dgm:t>
        <a:bodyPr/>
        <a:lstStyle/>
        <a:p>
          <a:endParaRPr lang="en-US"/>
        </a:p>
      </dgm:t>
    </dgm:pt>
    <dgm:pt modelId="{AC473CD4-9292-4070-8C88-BBD164980879}">
      <dgm:prSet/>
      <dgm:spPr/>
      <dgm:t>
        <a:bodyPr/>
        <a:lstStyle/>
        <a:p>
          <a:r>
            <a:rPr lang="en-US"/>
            <a:t>Need to be able to feel safe and secure in the presence of those who provide you personal care.</a:t>
          </a:r>
        </a:p>
      </dgm:t>
    </dgm:pt>
    <dgm:pt modelId="{6C937529-9430-4152-A699-D9AA7AC7102B}" type="parTrans" cxnId="{87C04D8A-BE53-47D0-B866-4A423D28F920}">
      <dgm:prSet/>
      <dgm:spPr/>
      <dgm:t>
        <a:bodyPr/>
        <a:lstStyle/>
        <a:p>
          <a:endParaRPr lang="en-US"/>
        </a:p>
      </dgm:t>
    </dgm:pt>
    <dgm:pt modelId="{5E517990-BC2C-43E6-BA0E-AD1C72F01931}" type="sibTrans" cxnId="{87C04D8A-BE53-47D0-B866-4A423D28F920}">
      <dgm:prSet/>
      <dgm:spPr/>
      <dgm:t>
        <a:bodyPr/>
        <a:lstStyle/>
        <a:p>
          <a:endParaRPr lang="en-US"/>
        </a:p>
      </dgm:t>
    </dgm:pt>
    <dgm:pt modelId="{CF6C12CA-FD1B-4AFB-8C91-E33BE0F26291}">
      <dgm:prSet/>
      <dgm:spPr/>
      <dgm:t>
        <a:bodyPr/>
        <a:lstStyle/>
        <a:p>
          <a:r>
            <a:rPr lang="en-US"/>
            <a:t>Need to make your own decisions and to have control over your own life.</a:t>
          </a:r>
        </a:p>
      </dgm:t>
    </dgm:pt>
    <dgm:pt modelId="{06999AC9-BE26-41CE-A34C-BF5373141D5F}" type="parTrans" cxnId="{EEC34DA8-5292-4965-8227-7BADCAE997AF}">
      <dgm:prSet/>
      <dgm:spPr/>
      <dgm:t>
        <a:bodyPr/>
        <a:lstStyle/>
        <a:p>
          <a:endParaRPr lang="en-US"/>
        </a:p>
      </dgm:t>
    </dgm:pt>
    <dgm:pt modelId="{AEB1EA78-EB93-43BF-A06A-04124C7DD548}" type="sibTrans" cxnId="{EEC34DA8-5292-4965-8227-7BADCAE997AF}">
      <dgm:prSet/>
      <dgm:spPr/>
      <dgm:t>
        <a:bodyPr/>
        <a:lstStyle/>
        <a:p>
          <a:endParaRPr lang="en-US"/>
        </a:p>
      </dgm:t>
    </dgm:pt>
    <dgm:pt modelId="{7013589A-25B8-4C1F-9390-936D81459CB0}">
      <dgm:prSet/>
      <dgm:spPr/>
      <dgm:t>
        <a:bodyPr/>
        <a:lstStyle/>
        <a:p>
          <a:r>
            <a:rPr lang="en-US"/>
            <a:t>Freedom to move at one’s own pace, and to not be rushed or hurried by others.</a:t>
          </a:r>
        </a:p>
      </dgm:t>
    </dgm:pt>
    <dgm:pt modelId="{A91AFA90-65E8-43FD-BD64-387619640AF6}" type="parTrans" cxnId="{1F80E63B-86E5-42D1-BA6C-1FB968A85F90}">
      <dgm:prSet/>
      <dgm:spPr/>
      <dgm:t>
        <a:bodyPr/>
        <a:lstStyle/>
        <a:p>
          <a:endParaRPr lang="en-US"/>
        </a:p>
      </dgm:t>
    </dgm:pt>
    <dgm:pt modelId="{4FEF8351-6614-4E79-94AE-82CD08D52F78}" type="sibTrans" cxnId="{1F80E63B-86E5-42D1-BA6C-1FB968A85F90}">
      <dgm:prSet/>
      <dgm:spPr/>
      <dgm:t>
        <a:bodyPr/>
        <a:lstStyle/>
        <a:p>
          <a:endParaRPr lang="en-US"/>
        </a:p>
      </dgm:t>
    </dgm:pt>
    <dgm:pt modelId="{35F7167C-DAA1-4434-BC7A-3F674E9400D3}">
      <dgm:prSet/>
      <dgm:spPr/>
      <dgm:t>
        <a:bodyPr/>
        <a:lstStyle/>
        <a:p>
          <a:r>
            <a:rPr lang="en-US"/>
            <a:t>Need to retain personal items and identifying materials.</a:t>
          </a:r>
        </a:p>
      </dgm:t>
    </dgm:pt>
    <dgm:pt modelId="{8507A32A-8BA8-49ED-AF4E-4C017E84AF7A}" type="parTrans" cxnId="{0F0E7096-2DD3-4428-B0BD-1596EF6A2B45}">
      <dgm:prSet/>
      <dgm:spPr/>
      <dgm:t>
        <a:bodyPr/>
        <a:lstStyle/>
        <a:p>
          <a:endParaRPr lang="en-US"/>
        </a:p>
      </dgm:t>
    </dgm:pt>
    <dgm:pt modelId="{283ACA73-F739-4D20-948D-A41F6957BC2E}" type="sibTrans" cxnId="{0F0E7096-2DD3-4428-B0BD-1596EF6A2B45}">
      <dgm:prSet/>
      <dgm:spPr/>
      <dgm:t>
        <a:bodyPr/>
        <a:lstStyle/>
        <a:p>
          <a:endParaRPr lang="en-US"/>
        </a:p>
      </dgm:t>
    </dgm:pt>
    <dgm:pt modelId="{5139C87A-EDAB-43FF-AF23-F0BE55677EA9}">
      <dgm:prSet/>
      <dgm:spPr/>
      <dgm:t>
        <a:bodyPr/>
        <a:lstStyle/>
        <a:p>
          <a:r>
            <a:rPr lang="en-US"/>
            <a:t>Freedom from physical and emotional pain, hunger, thirst, excessive heat or cold.</a:t>
          </a:r>
        </a:p>
      </dgm:t>
    </dgm:pt>
    <dgm:pt modelId="{1D8E78EC-3F1F-4DC4-AF45-00F9725CD1CB}" type="parTrans" cxnId="{E5A0A2B4-4242-42B8-8293-F92A0050609D}">
      <dgm:prSet/>
      <dgm:spPr/>
      <dgm:t>
        <a:bodyPr/>
        <a:lstStyle/>
        <a:p>
          <a:endParaRPr lang="en-US"/>
        </a:p>
      </dgm:t>
    </dgm:pt>
    <dgm:pt modelId="{0A1ADE0D-CBC1-4DF4-A299-78CBF4B4B5AC}" type="sibTrans" cxnId="{E5A0A2B4-4242-42B8-8293-F92A0050609D}">
      <dgm:prSet/>
      <dgm:spPr/>
      <dgm:t>
        <a:bodyPr/>
        <a:lstStyle/>
        <a:p>
          <a:endParaRPr lang="en-US"/>
        </a:p>
      </dgm:t>
    </dgm:pt>
    <dgm:pt modelId="{83FDB3A9-1FD6-4874-B4FE-C66AC0B0C7F0}">
      <dgm:prSet/>
      <dgm:spPr/>
      <dgm:t>
        <a:bodyPr/>
        <a:lstStyle/>
        <a:p>
          <a:r>
            <a:rPr lang="en-US"/>
            <a:t>Need to be aware of surroundings and free from confusion about what is happening. </a:t>
          </a:r>
        </a:p>
      </dgm:t>
    </dgm:pt>
    <dgm:pt modelId="{02DC8AC5-8AED-41AB-9187-7EF7EA1A81D7}" type="parTrans" cxnId="{BCA3D5C8-E6ED-411E-9E6E-1E35792CF4E7}">
      <dgm:prSet/>
      <dgm:spPr/>
      <dgm:t>
        <a:bodyPr/>
        <a:lstStyle/>
        <a:p>
          <a:endParaRPr lang="en-US"/>
        </a:p>
      </dgm:t>
    </dgm:pt>
    <dgm:pt modelId="{FFCFDB18-941F-4EB5-8035-E85B08D346FA}" type="sibTrans" cxnId="{BCA3D5C8-E6ED-411E-9E6E-1E35792CF4E7}">
      <dgm:prSet/>
      <dgm:spPr/>
      <dgm:t>
        <a:bodyPr/>
        <a:lstStyle/>
        <a:p>
          <a:endParaRPr lang="en-US"/>
        </a:p>
      </dgm:t>
    </dgm:pt>
    <dgm:pt modelId="{CD8369C7-0E7F-444B-902B-D90B593C6D69}" type="pres">
      <dgm:prSet presAssocID="{A861E933-C857-45DE-8AD8-F7FB18DD16DC}" presName="linear" presStyleCnt="0">
        <dgm:presLayoutVars>
          <dgm:animLvl val="lvl"/>
          <dgm:resizeHandles val="exact"/>
        </dgm:presLayoutVars>
      </dgm:prSet>
      <dgm:spPr/>
    </dgm:pt>
    <dgm:pt modelId="{8C70D605-A8E2-416D-AAD1-C3111100356A}" type="pres">
      <dgm:prSet presAssocID="{8DE9DAFD-1B92-4092-964A-56E1BB6D832F}" presName="parentText" presStyleLbl="node1" presStyleIdx="0" presStyleCnt="10">
        <dgm:presLayoutVars>
          <dgm:chMax val="0"/>
          <dgm:bulletEnabled val="1"/>
        </dgm:presLayoutVars>
      </dgm:prSet>
      <dgm:spPr/>
    </dgm:pt>
    <dgm:pt modelId="{28F221E8-16E7-4313-9D60-377016078B0F}" type="pres">
      <dgm:prSet presAssocID="{E5CB351C-63AE-4A2D-963D-3BB276B5BE84}" presName="spacer" presStyleCnt="0"/>
      <dgm:spPr/>
    </dgm:pt>
    <dgm:pt modelId="{8B4F473E-971F-444D-8EE5-A5EB24588BD2}" type="pres">
      <dgm:prSet presAssocID="{87407A30-D2AC-4C13-B8DD-B5E8D4CAB20C}" presName="parentText" presStyleLbl="node1" presStyleIdx="1" presStyleCnt="10">
        <dgm:presLayoutVars>
          <dgm:chMax val="0"/>
          <dgm:bulletEnabled val="1"/>
        </dgm:presLayoutVars>
      </dgm:prSet>
      <dgm:spPr/>
    </dgm:pt>
    <dgm:pt modelId="{4E095C3D-AA53-45FB-A62D-DE1D8028B74B}" type="pres">
      <dgm:prSet presAssocID="{98037FDD-C07D-4C1E-B77A-7620F2543292}" presName="spacer" presStyleCnt="0"/>
      <dgm:spPr/>
    </dgm:pt>
    <dgm:pt modelId="{2CDDFC9D-FE70-40D9-A15B-F940DE3AF166}" type="pres">
      <dgm:prSet presAssocID="{43B5CBF9-5832-4C0B-8C91-1379683D9EAA}" presName="parentText" presStyleLbl="node1" presStyleIdx="2" presStyleCnt="10">
        <dgm:presLayoutVars>
          <dgm:chMax val="0"/>
          <dgm:bulletEnabled val="1"/>
        </dgm:presLayoutVars>
      </dgm:prSet>
      <dgm:spPr/>
    </dgm:pt>
    <dgm:pt modelId="{3A80FA2F-9EAA-4943-86FF-18434F7A4C14}" type="pres">
      <dgm:prSet presAssocID="{9543A0E7-FFA6-4F79-B9FB-89506458C0FF}" presName="spacer" presStyleCnt="0"/>
      <dgm:spPr/>
    </dgm:pt>
    <dgm:pt modelId="{FDE85809-DDC5-44D7-B46A-43D941AEC0D5}" type="pres">
      <dgm:prSet presAssocID="{3CD1D30F-8D24-4540-BAA8-98A350AD1523}" presName="parentText" presStyleLbl="node1" presStyleIdx="3" presStyleCnt="10">
        <dgm:presLayoutVars>
          <dgm:chMax val="0"/>
          <dgm:bulletEnabled val="1"/>
        </dgm:presLayoutVars>
      </dgm:prSet>
      <dgm:spPr/>
    </dgm:pt>
    <dgm:pt modelId="{691F2087-2FB1-435E-8EC1-B0755A7B59CB}" type="pres">
      <dgm:prSet presAssocID="{EAE35762-36E0-4B2A-96B4-069B82F361E7}" presName="spacer" presStyleCnt="0"/>
      <dgm:spPr/>
    </dgm:pt>
    <dgm:pt modelId="{90519993-3711-4FD5-AF73-9BAF41504A6C}" type="pres">
      <dgm:prSet presAssocID="{AC473CD4-9292-4070-8C88-BBD164980879}" presName="parentText" presStyleLbl="node1" presStyleIdx="4" presStyleCnt="10">
        <dgm:presLayoutVars>
          <dgm:chMax val="0"/>
          <dgm:bulletEnabled val="1"/>
        </dgm:presLayoutVars>
      </dgm:prSet>
      <dgm:spPr/>
    </dgm:pt>
    <dgm:pt modelId="{A6F6FDC0-2DD1-42F3-AADF-70F7876E0472}" type="pres">
      <dgm:prSet presAssocID="{5E517990-BC2C-43E6-BA0E-AD1C72F01931}" presName="spacer" presStyleCnt="0"/>
      <dgm:spPr/>
    </dgm:pt>
    <dgm:pt modelId="{51D53DB1-876E-4807-BBC7-4DBD1640280B}" type="pres">
      <dgm:prSet presAssocID="{CF6C12CA-FD1B-4AFB-8C91-E33BE0F26291}" presName="parentText" presStyleLbl="node1" presStyleIdx="5" presStyleCnt="10">
        <dgm:presLayoutVars>
          <dgm:chMax val="0"/>
          <dgm:bulletEnabled val="1"/>
        </dgm:presLayoutVars>
      </dgm:prSet>
      <dgm:spPr/>
    </dgm:pt>
    <dgm:pt modelId="{C8D52084-59D7-47DA-A5ED-5BC62EB684EA}" type="pres">
      <dgm:prSet presAssocID="{AEB1EA78-EB93-43BF-A06A-04124C7DD548}" presName="spacer" presStyleCnt="0"/>
      <dgm:spPr/>
    </dgm:pt>
    <dgm:pt modelId="{D36C164B-F8A9-48BF-B54E-48B27A68940E}" type="pres">
      <dgm:prSet presAssocID="{7013589A-25B8-4C1F-9390-936D81459CB0}" presName="parentText" presStyleLbl="node1" presStyleIdx="6" presStyleCnt="10">
        <dgm:presLayoutVars>
          <dgm:chMax val="0"/>
          <dgm:bulletEnabled val="1"/>
        </dgm:presLayoutVars>
      </dgm:prSet>
      <dgm:spPr/>
    </dgm:pt>
    <dgm:pt modelId="{3ECBDF45-8B1B-4FB5-BC31-B7212D38D224}" type="pres">
      <dgm:prSet presAssocID="{4FEF8351-6614-4E79-94AE-82CD08D52F78}" presName="spacer" presStyleCnt="0"/>
      <dgm:spPr/>
    </dgm:pt>
    <dgm:pt modelId="{4772D78C-979D-4395-AB00-171386FACB5E}" type="pres">
      <dgm:prSet presAssocID="{35F7167C-DAA1-4434-BC7A-3F674E9400D3}" presName="parentText" presStyleLbl="node1" presStyleIdx="7" presStyleCnt="10">
        <dgm:presLayoutVars>
          <dgm:chMax val="0"/>
          <dgm:bulletEnabled val="1"/>
        </dgm:presLayoutVars>
      </dgm:prSet>
      <dgm:spPr/>
    </dgm:pt>
    <dgm:pt modelId="{925679D2-6564-437D-849F-E2914CEBB71F}" type="pres">
      <dgm:prSet presAssocID="{283ACA73-F739-4D20-948D-A41F6957BC2E}" presName="spacer" presStyleCnt="0"/>
      <dgm:spPr/>
    </dgm:pt>
    <dgm:pt modelId="{149471EE-646B-4E1D-8E5F-B2B4C2BE8C8E}" type="pres">
      <dgm:prSet presAssocID="{5139C87A-EDAB-43FF-AF23-F0BE55677EA9}" presName="parentText" presStyleLbl="node1" presStyleIdx="8" presStyleCnt="10">
        <dgm:presLayoutVars>
          <dgm:chMax val="0"/>
          <dgm:bulletEnabled val="1"/>
        </dgm:presLayoutVars>
      </dgm:prSet>
      <dgm:spPr/>
    </dgm:pt>
    <dgm:pt modelId="{E3D841CE-A21D-4E2C-9F97-1557608C4C0D}" type="pres">
      <dgm:prSet presAssocID="{0A1ADE0D-CBC1-4DF4-A299-78CBF4B4B5AC}" presName="spacer" presStyleCnt="0"/>
      <dgm:spPr/>
    </dgm:pt>
    <dgm:pt modelId="{C4642A61-B1B4-4086-9039-42CA9CF588B1}" type="pres">
      <dgm:prSet presAssocID="{83FDB3A9-1FD6-4874-B4FE-C66AC0B0C7F0}" presName="parentText" presStyleLbl="node1" presStyleIdx="9" presStyleCnt="10">
        <dgm:presLayoutVars>
          <dgm:chMax val="0"/>
          <dgm:bulletEnabled val="1"/>
        </dgm:presLayoutVars>
      </dgm:prSet>
      <dgm:spPr/>
    </dgm:pt>
  </dgm:ptLst>
  <dgm:cxnLst>
    <dgm:cxn modelId="{34FABD0D-AB23-430D-984E-155037EDF772}" type="presOf" srcId="{35F7167C-DAA1-4434-BC7A-3F674E9400D3}" destId="{4772D78C-979D-4395-AB00-171386FACB5E}" srcOrd="0" destOrd="0" presId="urn:microsoft.com/office/officeart/2005/8/layout/vList2"/>
    <dgm:cxn modelId="{12BE101A-A265-4DEF-AA7F-847DAC092BDA}" type="presOf" srcId="{AC473CD4-9292-4070-8C88-BBD164980879}" destId="{90519993-3711-4FD5-AF73-9BAF41504A6C}" srcOrd="0" destOrd="0" presId="urn:microsoft.com/office/officeart/2005/8/layout/vList2"/>
    <dgm:cxn modelId="{8521E824-E2BD-4FC8-9F8B-4202DC704EF0}" srcId="{A861E933-C857-45DE-8AD8-F7FB18DD16DC}" destId="{43B5CBF9-5832-4C0B-8C91-1379683D9EAA}" srcOrd="2" destOrd="0" parTransId="{2C586943-A647-4BF7-B609-0399BE5C234A}" sibTransId="{9543A0E7-FFA6-4F79-B9FB-89506458C0FF}"/>
    <dgm:cxn modelId="{1F80E63B-86E5-42D1-BA6C-1FB968A85F90}" srcId="{A861E933-C857-45DE-8AD8-F7FB18DD16DC}" destId="{7013589A-25B8-4C1F-9390-936D81459CB0}" srcOrd="6" destOrd="0" parTransId="{A91AFA90-65E8-43FD-BD64-387619640AF6}" sibTransId="{4FEF8351-6614-4E79-94AE-82CD08D52F78}"/>
    <dgm:cxn modelId="{657F443C-E52C-4847-9774-8695847FA5F4}" type="presOf" srcId="{5139C87A-EDAB-43FF-AF23-F0BE55677EA9}" destId="{149471EE-646B-4E1D-8E5F-B2B4C2BE8C8E}" srcOrd="0" destOrd="0" presId="urn:microsoft.com/office/officeart/2005/8/layout/vList2"/>
    <dgm:cxn modelId="{40BAF963-022B-4BFC-9F81-A38A7D817515}" type="presOf" srcId="{7013589A-25B8-4C1F-9390-936D81459CB0}" destId="{D36C164B-F8A9-48BF-B54E-48B27A68940E}" srcOrd="0" destOrd="0" presId="urn:microsoft.com/office/officeart/2005/8/layout/vList2"/>
    <dgm:cxn modelId="{C478D97E-07AB-41C5-9F64-BC5B752991CF}" type="presOf" srcId="{43B5CBF9-5832-4C0B-8C91-1379683D9EAA}" destId="{2CDDFC9D-FE70-40D9-A15B-F940DE3AF166}" srcOrd="0" destOrd="0" presId="urn:microsoft.com/office/officeart/2005/8/layout/vList2"/>
    <dgm:cxn modelId="{87C04D8A-BE53-47D0-B866-4A423D28F920}" srcId="{A861E933-C857-45DE-8AD8-F7FB18DD16DC}" destId="{AC473CD4-9292-4070-8C88-BBD164980879}" srcOrd="4" destOrd="0" parTransId="{6C937529-9430-4152-A699-D9AA7AC7102B}" sibTransId="{5E517990-BC2C-43E6-BA0E-AD1C72F01931}"/>
    <dgm:cxn modelId="{0F0E7096-2DD3-4428-B0BD-1596EF6A2B45}" srcId="{A861E933-C857-45DE-8AD8-F7FB18DD16DC}" destId="{35F7167C-DAA1-4434-BC7A-3F674E9400D3}" srcOrd="7" destOrd="0" parTransId="{8507A32A-8BA8-49ED-AF4E-4C017E84AF7A}" sibTransId="{283ACA73-F739-4D20-948D-A41F6957BC2E}"/>
    <dgm:cxn modelId="{9484D79A-C7A2-4197-AEB9-75A30FD9CCB3}" type="presOf" srcId="{CF6C12CA-FD1B-4AFB-8C91-E33BE0F26291}" destId="{51D53DB1-876E-4807-BBC7-4DBD1640280B}" srcOrd="0" destOrd="0" presId="urn:microsoft.com/office/officeart/2005/8/layout/vList2"/>
    <dgm:cxn modelId="{819A559D-B3CA-40F9-BCA7-6D8473C0B37A}" type="presOf" srcId="{87407A30-D2AC-4C13-B8DD-B5E8D4CAB20C}" destId="{8B4F473E-971F-444D-8EE5-A5EB24588BD2}" srcOrd="0" destOrd="0" presId="urn:microsoft.com/office/officeart/2005/8/layout/vList2"/>
    <dgm:cxn modelId="{F79AC6A2-0A4E-4D1F-A818-47A31F895FCD}" type="presOf" srcId="{83FDB3A9-1FD6-4874-B4FE-C66AC0B0C7F0}" destId="{C4642A61-B1B4-4086-9039-42CA9CF588B1}" srcOrd="0" destOrd="0" presId="urn:microsoft.com/office/officeart/2005/8/layout/vList2"/>
    <dgm:cxn modelId="{EEC34DA8-5292-4965-8227-7BADCAE997AF}" srcId="{A861E933-C857-45DE-8AD8-F7FB18DD16DC}" destId="{CF6C12CA-FD1B-4AFB-8C91-E33BE0F26291}" srcOrd="5" destOrd="0" parTransId="{06999AC9-BE26-41CE-A34C-BF5373141D5F}" sibTransId="{AEB1EA78-EB93-43BF-A06A-04124C7DD548}"/>
    <dgm:cxn modelId="{9BC2C3AC-577A-41F9-8797-8A92C5A114BF}" type="presOf" srcId="{8DE9DAFD-1B92-4092-964A-56E1BB6D832F}" destId="{8C70D605-A8E2-416D-AAD1-C3111100356A}" srcOrd="0" destOrd="0" presId="urn:microsoft.com/office/officeart/2005/8/layout/vList2"/>
    <dgm:cxn modelId="{E5A0A2B4-4242-42B8-8293-F92A0050609D}" srcId="{A861E933-C857-45DE-8AD8-F7FB18DD16DC}" destId="{5139C87A-EDAB-43FF-AF23-F0BE55677EA9}" srcOrd="8" destOrd="0" parTransId="{1D8E78EC-3F1F-4DC4-AF45-00F9725CD1CB}" sibTransId="{0A1ADE0D-CBC1-4DF4-A299-78CBF4B4B5AC}"/>
    <dgm:cxn modelId="{C1F8A9B7-F65A-4660-8CE8-7D50A3B5EE8C}" srcId="{A861E933-C857-45DE-8AD8-F7FB18DD16DC}" destId="{3CD1D30F-8D24-4540-BAA8-98A350AD1523}" srcOrd="3" destOrd="0" parTransId="{7D8783F9-0F3E-4D10-824D-5A03B38D95CA}" sibTransId="{EAE35762-36E0-4B2A-96B4-069B82F361E7}"/>
    <dgm:cxn modelId="{BCA3D5C8-E6ED-411E-9E6E-1E35792CF4E7}" srcId="{A861E933-C857-45DE-8AD8-F7FB18DD16DC}" destId="{83FDB3A9-1FD6-4874-B4FE-C66AC0B0C7F0}" srcOrd="9" destOrd="0" parTransId="{02DC8AC5-8AED-41AB-9187-7EF7EA1A81D7}" sibTransId="{FFCFDB18-941F-4EB5-8035-E85B08D346FA}"/>
    <dgm:cxn modelId="{84555BD9-E423-4B8D-95A9-CFDC3BABF264}" type="presOf" srcId="{3CD1D30F-8D24-4540-BAA8-98A350AD1523}" destId="{FDE85809-DDC5-44D7-B46A-43D941AEC0D5}" srcOrd="0" destOrd="0" presId="urn:microsoft.com/office/officeart/2005/8/layout/vList2"/>
    <dgm:cxn modelId="{F88593F0-13AC-4E8F-AC77-02F1118574A0}" srcId="{A861E933-C857-45DE-8AD8-F7FB18DD16DC}" destId="{8DE9DAFD-1B92-4092-964A-56E1BB6D832F}" srcOrd="0" destOrd="0" parTransId="{10F6081F-3C6D-470F-B60C-1C3CF0987841}" sibTransId="{E5CB351C-63AE-4A2D-963D-3BB276B5BE84}"/>
    <dgm:cxn modelId="{361E71F8-4C22-478A-B462-74725702BB59}" srcId="{A861E933-C857-45DE-8AD8-F7FB18DD16DC}" destId="{87407A30-D2AC-4C13-B8DD-B5E8D4CAB20C}" srcOrd="1" destOrd="0" parTransId="{28DC93DC-4EB9-413B-8849-F8310ACAA0D1}" sibTransId="{98037FDD-C07D-4C1E-B77A-7620F2543292}"/>
    <dgm:cxn modelId="{194ABFFC-B914-4A40-ACC1-A2C45875DE5A}" type="presOf" srcId="{A861E933-C857-45DE-8AD8-F7FB18DD16DC}" destId="{CD8369C7-0E7F-444B-902B-D90B593C6D69}" srcOrd="0" destOrd="0" presId="urn:microsoft.com/office/officeart/2005/8/layout/vList2"/>
    <dgm:cxn modelId="{9D9C0667-C091-489D-8144-4CA2C436F19D}" type="presParOf" srcId="{CD8369C7-0E7F-444B-902B-D90B593C6D69}" destId="{8C70D605-A8E2-416D-AAD1-C3111100356A}" srcOrd="0" destOrd="0" presId="urn:microsoft.com/office/officeart/2005/8/layout/vList2"/>
    <dgm:cxn modelId="{88B59109-EA76-41AB-BAE5-1EEFBE9E5D84}" type="presParOf" srcId="{CD8369C7-0E7F-444B-902B-D90B593C6D69}" destId="{28F221E8-16E7-4313-9D60-377016078B0F}" srcOrd="1" destOrd="0" presId="urn:microsoft.com/office/officeart/2005/8/layout/vList2"/>
    <dgm:cxn modelId="{30232357-A0E9-4F5C-83D7-FA2BAC2FE53A}" type="presParOf" srcId="{CD8369C7-0E7F-444B-902B-D90B593C6D69}" destId="{8B4F473E-971F-444D-8EE5-A5EB24588BD2}" srcOrd="2" destOrd="0" presId="urn:microsoft.com/office/officeart/2005/8/layout/vList2"/>
    <dgm:cxn modelId="{DB6E01D5-BA84-4D2E-9976-9F80F510A0A4}" type="presParOf" srcId="{CD8369C7-0E7F-444B-902B-D90B593C6D69}" destId="{4E095C3D-AA53-45FB-A62D-DE1D8028B74B}" srcOrd="3" destOrd="0" presId="urn:microsoft.com/office/officeart/2005/8/layout/vList2"/>
    <dgm:cxn modelId="{647D6FFA-ACA0-4135-A5BC-19AC86F7F921}" type="presParOf" srcId="{CD8369C7-0E7F-444B-902B-D90B593C6D69}" destId="{2CDDFC9D-FE70-40D9-A15B-F940DE3AF166}" srcOrd="4" destOrd="0" presId="urn:microsoft.com/office/officeart/2005/8/layout/vList2"/>
    <dgm:cxn modelId="{01929C6E-CEF2-46B9-958E-FC31B998A80E}" type="presParOf" srcId="{CD8369C7-0E7F-444B-902B-D90B593C6D69}" destId="{3A80FA2F-9EAA-4943-86FF-18434F7A4C14}" srcOrd="5" destOrd="0" presId="urn:microsoft.com/office/officeart/2005/8/layout/vList2"/>
    <dgm:cxn modelId="{AE6EF72C-ACCF-40AC-86E3-64DE88C2C9EE}" type="presParOf" srcId="{CD8369C7-0E7F-444B-902B-D90B593C6D69}" destId="{FDE85809-DDC5-44D7-B46A-43D941AEC0D5}" srcOrd="6" destOrd="0" presId="urn:microsoft.com/office/officeart/2005/8/layout/vList2"/>
    <dgm:cxn modelId="{8363D6B3-96EE-44ED-9DF8-27BE3D1DA7D7}" type="presParOf" srcId="{CD8369C7-0E7F-444B-902B-D90B593C6D69}" destId="{691F2087-2FB1-435E-8EC1-B0755A7B59CB}" srcOrd="7" destOrd="0" presId="urn:microsoft.com/office/officeart/2005/8/layout/vList2"/>
    <dgm:cxn modelId="{0D7374E7-32DD-49F9-8A71-4A0E519B9B93}" type="presParOf" srcId="{CD8369C7-0E7F-444B-902B-D90B593C6D69}" destId="{90519993-3711-4FD5-AF73-9BAF41504A6C}" srcOrd="8" destOrd="0" presId="urn:microsoft.com/office/officeart/2005/8/layout/vList2"/>
    <dgm:cxn modelId="{25D70C5F-FA15-4108-932F-1C16E5D7FC7D}" type="presParOf" srcId="{CD8369C7-0E7F-444B-902B-D90B593C6D69}" destId="{A6F6FDC0-2DD1-42F3-AADF-70F7876E0472}" srcOrd="9" destOrd="0" presId="urn:microsoft.com/office/officeart/2005/8/layout/vList2"/>
    <dgm:cxn modelId="{8017960A-B2C1-46A9-B442-1835D4116948}" type="presParOf" srcId="{CD8369C7-0E7F-444B-902B-D90B593C6D69}" destId="{51D53DB1-876E-4807-BBC7-4DBD1640280B}" srcOrd="10" destOrd="0" presId="urn:microsoft.com/office/officeart/2005/8/layout/vList2"/>
    <dgm:cxn modelId="{35991FF3-A9E4-4B49-BE5E-44ACBCD42195}" type="presParOf" srcId="{CD8369C7-0E7F-444B-902B-D90B593C6D69}" destId="{C8D52084-59D7-47DA-A5ED-5BC62EB684EA}" srcOrd="11" destOrd="0" presId="urn:microsoft.com/office/officeart/2005/8/layout/vList2"/>
    <dgm:cxn modelId="{4D961F7D-58D0-40FB-821C-831BF2CCE09A}" type="presParOf" srcId="{CD8369C7-0E7F-444B-902B-D90B593C6D69}" destId="{D36C164B-F8A9-48BF-B54E-48B27A68940E}" srcOrd="12" destOrd="0" presId="urn:microsoft.com/office/officeart/2005/8/layout/vList2"/>
    <dgm:cxn modelId="{D67C5E11-C696-4723-B00C-0577315ECA3A}" type="presParOf" srcId="{CD8369C7-0E7F-444B-902B-D90B593C6D69}" destId="{3ECBDF45-8B1B-4FB5-BC31-B7212D38D224}" srcOrd="13" destOrd="0" presId="urn:microsoft.com/office/officeart/2005/8/layout/vList2"/>
    <dgm:cxn modelId="{D4AC3EAC-A8C7-4E9D-81C3-9316492EDA22}" type="presParOf" srcId="{CD8369C7-0E7F-444B-902B-D90B593C6D69}" destId="{4772D78C-979D-4395-AB00-171386FACB5E}" srcOrd="14" destOrd="0" presId="urn:microsoft.com/office/officeart/2005/8/layout/vList2"/>
    <dgm:cxn modelId="{C42F7BD6-2884-4011-8E0C-C3224EB4689D}" type="presParOf" srcId="{CD8369C7-0E7F-444B-902B-D90B593C6D69}" destId="{925679D2-6564-437D-849F-E2914CEBB71F}" srcOrd="15" destOrd="0" presId="urn:microsoft.com/office/officeart/2005/8/layout/vList2"/>
    <dgm:cxn modelId="{44D96F8E-F132-4EEB-97FC-1D040D9DC574}" type="presParOf" srcId="{CD8369C7-0E7F-444B-902B-D90B593C6D69}" destId="{149471EE-646B-4E1D-8E5F-B2B4C2BE8C8E}" srcOrd="16" destOrd="0" presId="urn:microsoft.com/office/officeart/2005/8/layout/vList2"/>
    <dgm:cxn modelId="{8C670721-8715-4F6B-B847-BA451E415F7D}" type="presParOf" srcId="{CD8369C7-0E7F-444B-902B-D90B593C6D69}" destId="{E3D841CE-A21D-4E2C-9F97-1557608C4C0D}" srcOrd="17" destOrd="0" presId="urn:microsoft.com/office/officeart/2005/8/layout/vList2"/>
    <dgm:cxn modelId="{C44140EF-2225-419A-9DF7-3E3D268C6316}" type="presParOf" srcId="{CD8369C7-0E7F-444B-902B-D90B593C6D69}" destId="{C4642A61-B1B4-4086-9039-42CA9CF588B1}" srcOrd="1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40DF99F3-107A-4156-81F3-E2D233621E73}" type="doc">
      <dgm:prSet loTypeId="urn:microsoft.com/office/officeart/2005/8/layout/default" loCatId="list" qsTypeId="urn:microsoft.com/office/officeart/2005/8/quickstyle/simple2" qsCatId="simple" csTypeId="urn:microsoft.com/office/officeart/2005/8/colors/colorful1" csCatId="colorful" phldr="1"/>
      <dgm:spPr/>
      <dgm:t>
        <a:bodyPr/>
        <a:lstStyle/>
        <a:p>
          <a:endParaRPr lang="en-US"/>
        </a:p>
      </dgm:t>
    </dgm:pt>
    <dgm:pt modelId="{29AC1C42-421C-4641-A276-EE1DF416E96F}">
      <dgm:prSet/>
      <dgm:spPr/>
      <dgm:t>
        <a:bodyPr/>
        <a:lstStyle/>
        <a:p>
          <a:r>
            <a:rPr lang="en-US"/>
            <a:t>Residents don’t live in our workplace…</a:t>
          </a:r>
        </a:p>
      </dgm:t>
    </dgm:pt>
    <dgm:pt modelId="{46BA592F-1C68-4D32-A2CB-2410D62F749D}" type="parTrans" cxnId="{AC55103F-0E5B-4DB0-9E0E-4A521E99E23D}">
      <dgm:prSet/>
      <dgm:spPr/>
      <dgm:t>
        <a:bodyPr/>
        <a:lstStyle/>
        <a:p>
          <a:endParaRPr lang="en-US"/>
        </a:p>
      </dgm:t>
    </dgm:pt>
    <dgm:pt modelId="{61495160-EE98-4B7B-8FA8-EE705C959B2C}" type="sibTrans" cxnId="{AC55103F-0E5B-4DB0-9E0E-4A521E99E23D}">
      <dgm:prSet/>
      <dgm:spPr/>
      <dgm:t>
        <a:bodyPr/>
        <a:lstStyle/>
        <a:p>
          <a:endParaRPr lang="en-US"/>
        </a:p>
      </dgm:t>
    </dgm:pt>
    <dgm:pt modelId="{E37277E0-6F7A-4BEA-9AC1-F2523AF9E5D8}">
      <dgm:prSet/>
      <dgm:spPr/>
      <dgm:t>
        <a:bodyPr/>
        <a:lstStyle/>
        <a:p>
          <a:r>
            <a:rPr lang="en-US" u="none" dirty="0"/>
            <a:t>…we work in their home</a:t>
          </a:r>
        </a:p>
      </dgm:t>
    </dgm:pt>
    <dgm:pt modelId="{861B3589-913B-47F9-AF4D-0FE5BA0FB5CC}" type="parTrans" cxnId="{F169FACC-FD5A-485E-B432-ECDB3E24C1A4}">
      <dgm:prSet/>
      <dgm:spPr/>
      <dgm:t>
        <a:bodyPr/>
        <a:lstStyle/>
        <a:p>
          <a:endParaRPr lang="en-US"/>
        </a:p>
      </dgm:t>
    </dgm:pt>
    <dgm:pt modelId="{7A2C1C5F-3FAF-42D7-A12C-6A06303F45E3}" type="sibTrans" cxnId="{F169FACC-FD5A-485E-B432-ECDB3E24C1A4}">
      <dgm:prSet/>
      <dgm:spPr/>
      <dgm:t>
        <a:bodyPr/>
        <a:lstStyle/>
        <a:p>
          <a:endParaRPr lang="en-US"/>
        </a:p>
      </dgm:t>
    </dgm:pt>
    <dgm:pt modelId="{B929DD58-9833-4B68-AED6-564823F7DB2F}" type="pres">
      <dgm:prSet presAssocID="{40DF99F3-107A-4156-81F3-E2D233621E73}" presName="diagram" presStyleCnt="0">
        <dgm:presLayoutVars>
          <dgm:dir/>
          <dgm:resizeHandles val="exact"/>
        </dgm:presLayoutVars>
      </dgm:prSet>
      <dgm:spPr/>
    </dgm:pt>
    <dgm:pt modelId="{D1510327-6591-407A-A4A1-0A32C2296969}" type="pres">
      <dgm:prSet presAssocID="{29AC1C42-421C-4641-A276-EE1DF416E96F}" presName="node" presStyleLbl="node1" presStyleIdx="0" presStyleCnt="2">
        <dgm:presLayoutVars>
          <dgm:bulletEnabled val="1"/>
        </dgm:presLayoutVars>
      </dgm:prSet>
      <dgm:spPr/>
    </dgm:pt>
    <dgm:pt modelId="{44924EB8-07D7-4A8D-A228-A3579546F60D}" type="pres">
      <dgm:prSet presAssocID="{61495160-EE98-4B7B-8FA8-EE705C959B2C}" presName="sibTrans" presStyleCnt="0"/>
      <dgm:spPr/>
    </dgm:pt>
    <dgm:pt modelId="{E71C1073-655A-49A3-BC4F-8993903A7972}" type="pres">
      <dgm:prSet presAssocID="{E37277E0-6F7A-4BEA-9AC1-F2523AF9E5D8}" presName="node" presStyleLbl="node1" presStyleIdx="1" presStyleCnt="2">
        <dgm:presLayoutVars>
          <dgm:bulletEnabled val="1"/>
        </dgm:presLayoutVars>
      </dgm:prSet>
      <dgm:spPr/>
    </dgm:pt>
  </dgm:ptLst>
  <dgm:cxnLst>
    <dgm:cxn modelId="{35F71002-589C-4EE0-9A60-873B31F67DDC}" type="presOf" srcId="{29AC1C42-421C-4641-A276-EE1DF416E96F}" destId="{D1510327-6591-407A-A4A1-0A32C2296969}" srcOrd="0" destOrd="0" presId="urn:microsoft.com/office/officeart/2005/8/layout/default"/>
    <dgm:cxn modelId="{AC55103F-0E5B-4DB0-9E0E-4A521E99E23D}" srcId="{40DF99F3-107A-4156-81F3-E2D233621E73}" destId="{29AC1C42-421C-4641-A276-EE1DF416E96F}" srcOrd="0" destOrd="0" parTransId="{46BA592F-1C68-4D32-A2CB-2410D62F749D}" sibTransId="{61495160-EE98-4B7B-8FA8-EE705C959B2C}"/>
    <dgm:cxn modelId="{10978E62-6C9A-4A63-9A8B-C7B9553384AE}" type="presOf" srcId="{E37277E0-6F7A-4BEA-9AC1-F2523AF9E5D8}" destId="{E71C1073-655A-49A3-BC4F-8993903A7972}" srcOrd="0" destOrd="0" presId="urn:microsoft.com/office/officeart/2005/8/layout/default"/>
    <dgm:cxn modelId="{F169FACC-FD5A-485E-B432-ECDB3E24C1A4}" srcId="{40DF99F3-107A-4156-81F3-E2D233621E73}" destId="{E37277E0-6F7A-4BEA-9AC1-F2523AF9E5D8}" srcOrd="1" destOrd="0" parTransId="{861B3589-913B-47F9-AF4D-0FE5BA0FB5CC}" sibTransId="{7A2C1C5F-3FAF-42D7-A12C-6A06303F45E3}"/>
    <dgm:cxn modelId="{E90027ED-4CEE-45A9-AB2B-24D83619EBBA}" type="presOf" srcId="{40DF99F3-107A-4156-81F3-E2D233621E73}" destId="{B929DD58-9833-4B68-AED6-564823F7DB2F}" srcOrd="0" destOrd="0" presId="urn:microsoft.com/office/officeart/2005/8/layout/default"/>
    <dgm:cxn modelId="{F82BDC24-7335-42F9-9AB0-2890F6F8E36A}" type="presParOf" srcId="{B929DD58-9833-4B68-AED6-564823F7DB2F}" destId="{D1510327-6591-407A-A4A1-0A32C2296969}" srcOrd="0" destOrd="0" presId="urn:microsoft.com/office/officeart/2005/8/layout/default"/>
    <dgm:cxn modelId="{B437843E-F32B-457E-BFB9-5A5509081EAD}" type="presParOf" srcId="{B929DD58-9833-4B68-AED6-564823F7DB2F}" destId="{44924EB8-07D7-4A8D-A228-A3579546F60D}" srcOrd="1" destOrd="0" presId="urn:microsoft.com/office/officeart/2005/8/layout/default"/>
    <dgm:cxn modelId="{7D781F02-B689-483F-AE24-CB22CB5A1533}" type="presParOf" srcId="{B929DD58-9833-4B68-AED6-564823F7DB2F}" destId="{E71C1073-655A-49A3-BC4F-8993903A7972}" srcOrd="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ADD0B8-4F39-4697-B62B-98FD89CCE00D}">
      <dsp:nvSpPr>
        <dsp:cNvPr id="0" name=""/>
        <dsp:cNvSpPr/>
      </dsp:nvSpPr>
      <dsp:spPr>
        <a:xfrm>
          <a:off x="57854" y="277466"/>
          <a:ext cx="1256182" cy="1256182"/>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AC3D81-CF06-4CE8-B8A4-399914CBCFCD}">
      <dsp:nvSpPr>
        <dsp:cNvPr id="0" name=""/>
        <dsp:cNvSpPr/>
      </dsp:nvSpPr>
      <dsp:spPr>
        <a:xfrm>
          <a:off x="321652" y="541264"/>
          <a:ext cx="728586" cy="7285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CABB905-B084-48A1-A25D-52975038856F}">
      <dsp:nvSpPr>
        <dsp:cNvPr id="0" name=""/>
        <dsp:cNvSpPr/>
      </dsp:nvSpPr>
      <dsp:spPr>
        <a:xfrm>
          <a:off x="1583219" y="277466"/>
          <a:ext cx="2961002" cy="1256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US" sz="1900" kern="1200" dirty="0"/>
            <a:t>Please do not share identifying information about the people with whom you work.</a:t>
          </a:r>
        </a:p>
      </dsp:txBody>
      <dsp:txXfrm>
        <a:off x="1583219" y="277466"/>
        <a:ext cx="2961002" cy="1256182"/>
      </dsp:txXfrm>
    </dsp:sp>
    <dsp:sp modelId="{205332E9-C803-485F-A0C5-738DBB4B7489}">
      <dsp:nvSpPr>
        <dsp:cNvPr id="0" name=""/>
        <dsp:cNvSpPr/>
      </dsp:nvSpPr>
      <dsp:spPr>
        <a:xfrm>
          <a:off x="5060153" y="277466"/>
          <a:ext cx="1256182" cy="1256182"/>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266834-413D-4B89-BF92-6EE38425D876}">
      <dsp:nvSpPr>
        <dsp:cNvPr id="0" name=""/>
        <dsp:cNvSpPr/>
      </dsp:nvSpPr>
      <dsp:spPr>
        <a:xfrm>
          <a:off x="5323952" y="541264"/>
          <a:ext cx="728586" cy="72858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A3FB31C-4DA6-4285-8194-6578FF1C65C2}">
      <dsp:nvSpPr>
        <dsp:cNvPr id="0" name=""/>
        <dsp:cNvSpPr/>
      </dsp:nvSpPr>
      <dsp:spPr>
        <a:xfrm>
          <a:off x="6585518" y="277466"/>
          <a:ext cx="2961002" cy="1256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US" sz="1900" kern="1200" dirty="0"/>
            <a:t>Please turn on your camera and mute your microphone. </a:t>
          </a:r>
        </a:p>
      </dsp:txBody>
      <dsp:txXfrm>
        <a:off x="6585518" y="277466"/>
        <a:ext cx="2961002" cy="1256182"/>
      </dsp:txXfrm>
    </dsp:sp>
    <dsp:sp modelId="{DCEB2CF4-FB2E-423B-818B-7504E22B083B}">
      <dsp:nvSpPr>
        <dsp:cNvPr id="0" name=""/>
        <dsp:cNvSpPr/>
      </dsp:nvSpPr>
      <dsp:spPr>
        <a:xfrm>
          <a:off x="57854" y="2161890"/>
          <a:ext cx="1256182" cy="1256182"/>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30620E-2902-453C-B6F8-0F32A9B04D1B}">
      <dsp:nvSpPr>
        <dsp:cNvPr id="0" name=""/>
        <dsp:cNvSpPr/>
      </dsp:nvSpPr>
      <dsp:spPr>
        <a:xfrm>
          <a:off x="321652" y="2425689"/>
          <a:ext cx="728586" cy="72858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C6DF493-72ED-4AB5-B055-3D1A40BCD95F}">
      <dsp:nvSpPr>
        <dsp:cNvPr id="0" name=""/>
        <dsp:cNvSpPr/>
      </dsp:nvSpPr>
      <dsp:spPr>
        <a:xfrm>
          <a:off x="1583219" y="2161890"/>
          <a:ext cx="2961002" cy="1256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US" sz="1900" kern="1200" dirty="0"/>
            <a:t>At the conclusion of the training you will receive an email with the link for the quiz. </a:t>
          </a:r>
        </a:p>
      </dsp:txBody>
      <dsp:txXfrm>
        <a:off x="1583219" y="2161890"/>
        <a:ext cx="2961002" cy="1256182"/>
      </dsp:txXfrm>
    </dsp:sp>
    <dsp:sp modelId="{7C2B4994-C452-4DB3-93B6-0D0E051E2C1A}">
      <dsp:nvSpPr>
        <dsp:cNvPr id="0" name=""/>
        <dsp:cNvSpPr/>
      </dsp:nvSpPr>
      <dsp:spPr>
        <a:xfrm>
          <a:off x="5060153" y="2161890"/>
          <a:ext cx="1256182" cy="1256182"/>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7A6B4D-ECD3-4F68-8526-59EDE38793A4}">
      <dsp:nvSpPr>
        <dsp:cNvPr id="0" name=""/>
        <dsp:cNvSpPr/>
      </dsp:nvSpPr>
      <dsp:spPr>
        <a:xfrm>
          <a:off x="5323952" y="2425689"/>
          <a:ext cx="728586" cy="72858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1C5D1EE-8342-4B99-B638-67E1C7B235FA}">
      <dsp:nvSpPr>
        <dsp:cNvPr id="0" name=""/>
        <dsp:cNvSpPr/>
      </dsp:nvSpPr>
      <dsp:spPr>
        <a:xfrm>
          <a:off x="6585518" y="2161890"/>
          <a:ext cx="2961002" cy="1256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US" sz="1900" kern="1200" baseline="0" dirty="0"/>
            <a:t>Be sure to give a copy of your certificate to your supervisor and save a copy for your files.</a:t>
          </a:r>
          <a:endParaRPr lang="en-US" sz="1900" kern="1200" dirty="0"/>
        </a:p>
      </dsp:txBody>
      <dsp:txXfrm>
        <a:off x="6585518" y="2161890"/>
        <a:ext cx="2961002" cy="12561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ADD0B8-4F39-4697-B62B-98FD89CCE00D}">
      <dsp:nvSpPr>
        <dsp:cNvPr id="0" name=""/>
        <dsp:cNvSpPr/>
      </dsp:nvSpPr>
      <dsp:spPr>
        <a:xfrm>
          <a:off x="57854" y="277466"/>
          <a:ext cx="1256182" cy="1256182"/>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AC3D81-CF06-4CE8-B8A4-399914CBCFCD}">
      <dsp:nvSpPr>
        <dsp:cNvPr id="0" name=""/>
        <dsp:cNvSpPr/>
      </dsp:nvSpPr>
      <dsp:spPr>
        <a:xfrm>
          <a:off x="321652" y="541264"/>
          <a:ext cx="728586" cy="7285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CABB905-B084-48A1-A25D-52975038856F}">
      <dsp:nvSpPr>
        <dsp:cNvPr id="0" name=""/>
        <dsp:cNvSpPr/>
      </dsp:nvSpPr>
      <dsp:spPr>
        <a:xfrm>
          <a:off x="1583219" y="277466"/>
          <a:ext cx="2961002" cy="1256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90000"/>
            </a:lnSpc>
            <a:spcBef>
              <a:spcPct val="0"/>
            </a:spcBef>
            <a:spcAft>
              <a:spcPct val="35000"/>
            </a:spcAft>
            <a:buNone/>
          </a:pPr>
          <a:r>
            <a:rPr lang="en-US" sz="2100" kern="1200"/>
            <a:t>Please do not share identifying information about the people with whom you work</a:t>
          </a:r>
        </a:p>
      </dsp:txBody>
      <dsp:txXfrm>
        <a:off x="1583219" y="277466"/>
        <a:ext cx="2961002" cy="1256182"/>
      </dsp:txXfrm>
    </dsp:sp>
    <dsp:sp modelId="{205332E9-C803-485F-A0C5-738DBB4B7489}">
      <dsp:nvSpPr>
        <dsp:cNvPr id="0" name=""/>
        <dsp:cNvSpPr/>
      </dsp:nvSpPr>
      <dsp:spPr>
        <a:xfrm>
          <a:off x="5060153" y="277466"/>
          <a:ext cx="1256182" cy="1256182"/>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266834-413D-4B89-BF92-6EE38425D876}">
      <dsp:nvSpPr>
        <dsp:cNvPr id="0" name=""/>
        <dsp:cNvSpPr/>
      </dsp:nvSpPr>
      <dsp:spPr>
        <a:xfrm>
          <a:off x="5323952" y="541264"/>
          <a:ext cx="728586" cy="72858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A3FB31C-4DA6-4285-8194-6578FF1C65C2}">
      <dsp:nvSpPr>
        <dsp:cNvPr id="0" name=""/>
        <dsp:cNvSpPr/>
      </dsp:nvSpPr>
      <dsp:spPr>
        <a:xfrm>
          <a:off x="6585518" y="277466"/>
          <a:ext cx="2961002" cy="1256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90000"/>
            </a:lnSpc>
            <a:spcBef>
              <a:spcPct val="0"/>
            </a:spcBef>
            <a:spcAft>
              <a:spcPct val="35000"/>
            </a:spcAft>
            <a:buNone/>
          </a:pPr>
          <a:r>
            <a:rPr lang="en-US" sz="2100" kern="1200"/>
            <a:t>Please turn off phone or place on silent </a:t>
          </a:r>
        </a:p>
      </dsp:txBody>
      <dsp:txXfrm>
        <a:off x="6585518" y="277466"/>
        <a:ext cx="2961002" cy="1256182"/>
      </dsp:txXfrm>
    </dsp:sp>
    <dsp:sp modelId="{DCEB2CF4-FB2E-423B-818B-7504E22B083B}">
      <dsp:nvSpPr>
        <dsp:cNvPr id="0" name=""/>
        <dsp:cNvSpPr/>
      </dsp:nvSpPr>
      <dsp:spPr>
        <a:xfrm>
          <a:off x="57854" y="2161890"/>
          <a:ext cx="1256182" cy="1256182"/>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30620E-2902-453C-B6F8-0F32A9B04D1B}">
      <dsp:nvSpPr>
        <dsp:cNvPr id="0" name=""/>
        <dsp:cNvSpPr/>
      </dsp:nvSpPr>
      <dsp:spPr>
        <a:xfrm>
          <a:off x="321652" y="2425689"/>
          <a:ext cx="728586" cy="72858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C6DF493-72ED-4AB5-B055-3D1A40BCD95F}">
      <dsp:nvSpPr>
        <dsp:cNvPr id="0" name=""/>
        <dsp:cNvSpPr/>
      </dsp:nvSpPr>
      <dsp:spPr>
        <a:xfrm>
          <a:off x="1583219" y="2161890"/>
          <a:ext cx="2961002" cy="1256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90000"/>
            </a:lnSpc>
            <a:spcBef>
              <a:spcPct val="0"/>
            </a:spcBef>
            <a:spcAft>
              <a:spcPct val="35000"/>
            </a:spcAft>
            <a:buNone/>
          </a:pPr>
          <a:r>
            <a:rPr lang="en-US" sz="2100" kern="1200"/>
            <a:t>Be sure to sign in with your name and email in order to get your certificate</a:t>
          </a:r>
        </a:p>
      </dsp:txBody>
      <dsp:txXfrm>
        <a:off x="1583219" y="2161890"/>
        <a:ext cx="2961002" cy="1256182"/>
      </dsp:txXfrm>
    </dsp:sp>
    <dsp:sp modelId="{7C2B4994-C452-4DB3-93B6-0D0E051E2C1A}">
      <dsp:nvSpPr>
        <dsp:cNvPr id="0" name=""/>
        <dsp:cNvSpPr/>
      </dsp:nvSpPr>
      <dsp:spPr>
        <a:xfrm>
          <a:off x="5060153" y="2161890"/>
          <a:ext cx="1256182" cy="1256182"/>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7A6B4D-ECD3-4F68-8526-59EDE38793A4}">
      <dsp:nvSpPr>
        <dsp:cNvPr id="0" name=""/>
        <dsp:cNvSpPr/>
      </dsp:nvSpPr>
      <dsp:spPr>
        <a:xfrm>
          <a:off x="5323952" y="2425689"/>
          <a:ext cx="728586" cy="72858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1C5D1EE-8342-4B99-B638-67E1C7B235FA}">
      <dsp:nvSpPr>
        <dsp:cNvPr id="0" name=""/>
        <dsp:cNvSpPr/>
      </dsp:nvSpPr>
      <dsp:spPr>
        <a:xfrm>
          <a:off x="6585518" y="2161890"/>
          <a:ext cx="2961002" cy="1256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90000"/>
            </a:lnSpc>
            <a:spcBef>
              <a:spcPct val="0"/>
            </a:spcBef>
            <a:spcAft>
              <a:spcPct val="35000"/>
            </a:spcAft>
            <a:buNone/>
          </a:pPr>
          <a:r>
            <a:rPr lang="en-US" sz="2100" kern="1200"/>
            <a:t>Before you leave today be sure to complete the quiz and the evaluation</a:t>
          </a:r>
        </a:p>
      </dsp:txBody>
      <dsp:txXfrm>
        <a:off x="6585518" y="2161890"/>
        <a:ext cx="2961002" cy="12561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A30E48-506F-4271-9173-C3EF6ED67F2E}">
      <dsp:nvSpPr>
        <dsp:cNvPr id="0" name=""/>
        <dsp:cNvSpPr/>
      </dsp:nvSpPr>
      <dsp:spPr>
        <a:xfrm>
          <a:off x="0" y="3981648"/>
          <a:ext cx="1478359" cy="653222"/>
        </a:xfrm>
        <a:prstGeom prst="rect">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w="9525" cap="flat"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105141" tIns="120904" rIns="105141" bIns="120904" numCol="1" spcCol="1270" anchor="ctr" anchorCtr="0">
          <a:noAutofit/>
        </a:bodyPr>
        <a:lstStyle/>
        <a:p>
          <a:pPr marL="0" lvl="0" indent="0" algn="ctr" defTabSz="755650">
            <a:lnSpc>
              <a:spcPct val="90000"/>
            </a:lnSpc>
            <a:spcBef>
              <a:spcPct val="0"/>
            </a:spcBef>
            <a:spcAft>
              <a:spcPct val="35000"/>
            </a:spcAft>
            <a:buNone/>
          </a:pPr>
          <a:r>
            <a:rPr lang="en-US" sz="1700" kern="1200"/>
            <a:t>Clarify</a:t>
          </a:r>
        </a:p>
      </dsp:txBody>
      <dsp:txXfrm>
        <a:off x="0" y="3981648"/>
        <a:ext cx="1478359" cy="653222"/>
      </dsp:txXfrm>
    </dsp:sp>
    <dsp:sp modelId="{C2F65F5A-F438-4963-88D8-F629165887D1}">
      <dsp:nvSpPr>
        <dsp:cNvPr id="0" name=""/>
        <dsp:cNvSpPr/>
      </dsp:nvSpPr>
      <dsp:spPr>
        <a:xfrm>
          <a:off x="1478359" y="3981648"/>
          <a:ext cx="4435077" cy="653222"/>
        </a:xfrm>
        <a:prstGeom prst="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9964" tIns="152400" rIns="89964" bIns="152400" numCol="1" spcCol="1270" anchor="ctr" anchorCtr="0">
          <a:noAutofit/>
        </a:bodyPr>
        <a:lstStyle/>
        <a:p>
          <a:pPr marL="0" lvl="0" indent="0" algn="l" defTabSz="533400">
            <a:lnSpc>
              <a:spcPct val="90000"/>
            </a:lnSpc>
            <a:spcBef>
              <a:spcPct val="0"/>
            </a:spcBef>
            <a:spcAft>
              <a:spcPct val="35000"/>
            </a:spcAft>
            <a:buNone/>
          </a:pPr>
          <a:r>
            <a:rPr lang="en-US" sz="1200" kern="1200"/>
            <a:t>Clarify best practices of documentation and record-keeping</a:t>
          </a:r>
        </a:p>
      </dsp:txBody>
      <dsp:txXfrm>
        <a:off x="1478359" y="3981648"/>
        <a:ext cx="4435077" cy="653222"/>
      </dsp:txXfrm>
    </dsp:sp>
    <dsp:sp modelId="{A9FB84C6-1AC3-474E-9291-6BD5C1DF0FFF}">
      <dsp:nvSpPr>
        <dsp:cNvPr id="0" name=""/>
        <dsp:cNvSpPr/>
      </dsp:nvSpPr>
      <dsp:spPr>
        <a:xfrm rot="10800000">
          <a:off x="0" y="2986790"/>
          <a:ext cx="1478359" cy="1004656"/>
        </a:xfrm>
        <a:prstGeom prst="upArrowCallout">
          <a:avLst>
            <a:gd name="adj1" fmla="val 5000"/>
            <a:gd name="adj2" fmla="val 10000"/>
            <a:gd name="adj3" fmla="val 15000"/>
            <a:gd name="adj4" fmla="val 64977"/>
          </a:avLst>
        </a:prstGeom>
        <a:gradFill rotWithShape="0">
          <a:gsLst>
            <a:gs pos="0">
              <a:schemeClr val="accent3">
                <a:hueOff val="0"/>
                <a:satOff val="0"/>
                <a:lumOff val="0"/>
                <a:alphaOff val="0"/>
                <a:tint val="98000"/>
                <a:satMod val="110000"/>
                <a:lumMod val="104000"/>
              </a:schemeClr>
            </a:gs>
            <a:gs pos="69000">
              <a:schemeClr val="accent3">
                <a:hueOff val="0"/>
                <a:satOff val="0"/>
                <a:lumOff val="0"/>
                <a:alphaOff val="0"/>
                <a:shade val="88000"/>
                <a:satMod val="130000"/>
                <a:lumMod val="92000"/>
              </a:schemeClr>
            </a:gs>
            <a:gs pos="100000">
              <a:schemeClr val="accent3">
                <a:hueOff val="0"/>
                <a:satOff val="0"/>
                <a:lumOff val="0"/>
                <a:alphaOff val="0"/>
                <a:shade val="78000"/>
                <a:satMod val="130000"/>
                <a:lumMod val="92000"/>
              </a:schemeClr>
            </a:gs>
          </a:gsLst>
          <a:lin ang="5400000" scaled="0"/>
        </a:gradFill>
        <a:ln w="9525" cap="flat" cmpd="sng" algn="ctr">
          <a:solidFill>
            <a:schemeClr val="accent3">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105141" tIns="120904" rIns="105141" bIns="120904" numCol="1" spcCol="1270" anchor="ctr" anchorCtr="0">
          <a:noAutofit/>
        </a:bodyPr>
        <a:lstStyle/>
        <a:p>
          <a:pPr marL="0" lvl="0" indent="0" algn="ctr" defTabSz="755650">
            <a:lnSpc>
              <a:spcPct val="90000"/>
            </a:lnSpc>
            <a:spcBef>
              <a:spcPct val="0"/>
            </a:spcBef>
            <a:spcAft>
              <a:spcPct val="35000"/>
            </a:spcAft>
            <a:buNone/>
          </a:pPr>
          <a:r>
            <a:rPr lang="en-US" sz="1700" kern="1200"/>
            <a:t>Understand</a:t>
          </a:r>
        </a:p>
      </dsp:txBody>
      <dsp:txXfrm rot="-10800000">
        <a:off x="0" y="2986790"/>
        <a:ext cx="1478359" cy="653026"/>
      </dsp:txXfrm>
    </dsp:sp>
    <dsp:sp modelId="{53D7DAA3-95DE-4536-9498-F26EE7A9C3E4}">
      <dsp:nvSpPr>
        <dsp:cNvPr id="0" name=""/>
        <dsp:cNvSpPr/>
      </dsp:nvSpPr>
      <dsp:spPr>
        <a:xfrm>
          <a:off x="1478359" y="2986790"/>
          <a:ext cx="4435077" cy="653026"/>
        </a:xfrm>
        <a:prstGeom prst="rect">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9964" tIns="152400" rIns="89964" bIns="152400" numCol="1" spcCol="1270" anchor="ctr" anchorCtr="0">
          <a:noAutofit/>
        </a:bodyPr>
        <a:lstStyle/>
        <a:p>
          <a:pPr marL="0" lvl="0" indent="0" algn="l" defTabSz="533400">
            <a:lnSpc>
              <a:spcPct val="90000"/>
            </a:lnSpc>
            <a:spcBef>
              <a:spcPct val="0"/>
            </a:spcBef>
            <a:spcAft>
              <a:spcPct val="35000"/>
            </a:spcAft>
            <a:buNone/>
          </a:pPr>
          <a:r>
            <a:rPr lang="en-US" sz="1200" kern="1200"/>
            <a:t>Understand of the impact of language, judgment, and expectations </a:t>
          </a:r>
        </a:p>
      </dsp:txBody>
      <dsp:txXfrm>
        <a:off x="1478359" y="2986790"/>
        <a:ext cx="4435077" cy="653026"/>
      </dsp:txXfrm>
    </dsp:sp>
    <dsp:sp modelId="{927D043E-F7B2-4F50-9C28-1EEEE3EB8B6D}">
      <dsp:nvSpPr>
        <dsp:cNvPr id="0" name=""/>
        <dsp:cNvSpPr/>
      </dsp:nvSpPr>
      <dsp:spPr>
        <a:xfrm rot="10800000">
          <a:off x="0" y="1991932"/>
          <a:ext cx="1478359" cy="1004656"/>
        </a:xfrm>
        <a:prstGeom prst="upArrowCallout">
          <a:avLst>
            <a:gd name="adj1" fmla="val 5000"/>
            <a:gd name="adj2" fmla="val 10000"/>
            <a:gd name="adj3" fmla="val 15000"/>
            <a:gd name="adj4" fmla="val 64977"/>
          </a:avLst>
        </a:prstGeom>
        <a:gradFill rotWithShape="0">
          <a:gsLst>
            <a:gs pos="0">
              <a:schemeClr val="accent4">
                <a:hueOff val="0"/>
                <a:satOff val="0"/>
                <a:lumOff val="0"/>
                <a:alphaOff val="0"/>
                <a:tint val="98000"/>
                <a:satMod val="110000"/>
                <a:lumMod val="104000"/>
              </a:schemeClr>
            </a:gs>
            <a:gs pos="69000">
              <a:schemeClr val="accent4">
                <a:hueOff val="0"/>
                <a:satOff val="0"/>
                <a:lumOff val="0"/>
                <a:alphaOff val="0"/>
                <a:shade val="88000"/>
                <a:satMod val="130000"/>
                <a:lumMod val="92000"/>
              </a:schemeClr>
            </a:gs>
            <a:gs pos="100000">
              <a:schemeClr val="accent4">
                <a:hueOff val="0"/>
                <a:satOff val="0"/>
                <a:lumOff val="0"/>
                <a:alphaOff val="0"/>
                <a:shade val="78000"/>
                <a:satMod val="130000"/>
                <a:lumMod val="92000"/>
              </a:schemeClr>
            </a:gs>
          </a:gsLst>
          <a:lin ang="5400000" scaled="0"/>
        </a:gradFill>
        <a:ln w="9525" cap="flat" cmpd="sng" algn="ctr">
          <a:solidFill>
            <a:schemeClr val="accent4">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105141" tIns="120904" rIns="105141" bIns="120904" numCol="1" spcCol="1270" anchor="ctr" anchorCtr="0">
          <a:noAutofit/>
        </a:bodyPr>
        <a:lstStyle/>
        <a:p>
          <a:pPr marL="0" lvl="0" indent="0" algn="ctr" defTabSz="755650">
            <a:lnSpc>
              <a:spcPct val="90000"/>
            </a:lnSpc>
            <a:spcBef>
              <a:spcPct val="0"/>
            </a:spcBef>
            <a:spcAft>
              <a:spcPct val="35000"/>
            </a:spcAft>
            <a:buNone/>
          </a:pPr>
          <a:r>
            <a:rPr lang="en-US" sz="1700" kern="1200"/>
            <a:t>Explore</a:t>
          </a:r>
        </a:p>
      </dsp:txBody>
      <dsp:txXfrm rot="-10800000">
        <a:off x="0" y="1991932"/>
        <a:ext cx="1478359" cy="653026"/>
      </dsp:txXfrm>
    </dsp:sp>
    <dsp:sp modelId="{2A9DB926-9D2D-432A-8F21-45C92566AE73}">
      <dsp:nvSpPr>
        <dsp:cNvPr id="0" name=""/>
        <dsp:cNvSpPr/>
      </dsp:nvSpPr>
      <dsp:spPr>
        <a:xfrm>
          <a:off x="1478359" y="1991932"/>
          <a:ext cx="4435077" cy="653026"/>
        </a:xfrm>
        <a:prstGeom prst="rect">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9964" tIns="152400" rIns="89964" bIns="152400" numCol="1" spcCol="1270" anchor="ctr" anchorCtr="0">
          <a:noAutofit/>
        </a:bodyPr>
        <a:lstStyle/>
        <a:p>
          <a:pPr marL="0" lvl="0" indent="0" algn="l" defTabSz="533400">
            <a:lnSpc>
              <a:spcPct val="90000"/>
            </a:lnSpc>
            <a:spcBef>
              <a:spcPct val="0"/>
            </a:spcBef>
            <a:spcAft>
              <a:spcPct val="35000"/>
            </a:spcAft>
            <a:buNone/>
          </a:pPr>
          <a:r>
            <a:rPr lang="en-US" sz="1200" kern="1200"/>
            <a:t>Explore the role of the direct care staff as effective teacher of skills</a:t>
          </a:r>
        </a:p>
      </dsp:txBody>
      <dsp:txXfrm>
        <a:off x="1478359" y="1991932"/>
        <a:ext cx="4435077" cy="653026"/>
      </dsp:txXfrm>
    </dsp:sp>
    <dsp:sp modelId="{0FDD4355-5FF3-4C83-A4E7-A44EDE875453}">
      <dsp:nvSpPr>
        <dsp:cNvPr id="0" name=""/>
        <dsp:cNvSpPr/>
      </dsp:nvSpPr>
      <dsp:spPr>
        <a:xfrm rot="10800000">
          <a:off x="0" y="997074"/>
          <a:ext cx="1478359" cy="1004656"/>
        </a:xfrm>
        <a:prstGeom prst="upArrowCallout">
          <a:avLst>
            <a:gd name="adj1" fmla="val 5000"/>
            <a:gd name="adj2" fmla="val 10000"/>
            <a:gd name="adj3" fmla="val 15000"/>
            <a:gd name="adj4" fmla="val 64977"/>
          </a:avLst>
        </a:prstGeom>
        <a:gradFill rotWithShape="0">
          <a:gsLst>
            <a:gs pos="0">
              <a:schemeClr val="accent5">
                <a:hueOff val="0"/>
                <a:satOff val="0"/>
                <a:lumOff val="0"/>
                <a:alphaOff val="0"/>
                <a:tint val="98000"/>
                <a:satMod val="110000"/>
                <a:lumMod val="104000"/>
              </a:schemeClr>
            </a:gs>
            <a:gs pos="69000">
              <a:schemeClr val="accent5">
                <a:hueOff val="0"/>
                <a:satOff val="0"/>
                <a:lumOff val="0"/>
                <a:alphaOff val="0"/>
                <a:shade val="88000"/>
                <a:satMod val="130000"/>
                <a:lumMod val="92000"/>
              </a:schemeClr>
            </a:gs>
            <a:gs pos="100000">
              <a:schemeClr val="accent5">
                <a:hueOff val="0"/>
                <a:satOff val="0"/>
                <a:lumOff val="0"/>
                <a:alphaOff val="0"/>
                <a:shade val="78000"/>
                <a:satMod val="130000"/>
                <a:lumMod val="92000"/>
              </a:schemeClr>
            </a:gs>
          </a:gsLst>
          <a:lin ang="5400000" scaled="0"/>
        </a:gradFill>
        <a:ln w="9525" cap="flat" cmpd="sng" algn="ctr">
          <a:solidFill>
            <a:schemeClr val="accent5">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105141" tIns="120904" rIns="105141" bIns="120904" numCol="1" spcCol="1270" anchor="ctr" anchorCtr="0">
          <a:noAutofit/>
        </a:bodyPr>
        <a:lstStyle/>
        <a:p>
          <a:pPr marL="0" lvl="0" indent="0" algn="ctr" defTabSz="755650">
            <a:lnSpc>
              <a:spcPct val="90000"/>
            </a:lnSpc>
            <a:spcBef>
              <a:spcPct val="0"/>
            </a:spcBef>
            <a:spcAft>
              <a:spcPct val="35000"/>
            </a:spcAft>
            <a:buNone/>
          </a:pPr>
          <a:r>
            <a:rPr lang="en-US" sz="1700" kern="1200"/>
            <a:t>Review</a:t>
          </a:r>
        </a:p>
      </dsp:txBody>
      <dsp:txXfrm rot="-10800000">
        <a:off x="0" y="997074"/>
        <a:ext cx="1478359" cy="653026"/>
      </dsp:txXfrm>
    </dsp:sp>
    <dsp:sp modelId="{80AE3B53-0017-44EA-B1AE-5CEEECCA2800}">
      <dsp:nvSpPr>
        <dsp:cNvPr id="0" name=""/>
        <dsp:cNvSpPr/>
      </dsp:nvSpPr>
      <dsp:spPr>
        <a:xfrm>
          <a:off x="1478359" y="997074"/>
          <a:ext cx="4435077" cy="653026"/>
        </a:xfrm>
        <a:prstGeom prst="rect">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9964" tIns="152400" rIns="89964" bIns="152400" numCol="1" spcCol="1270" anchor="ctr" anchorCtr="0">
          <a:noAutofit/>
        </a:bodyPr>
        <a:lstStyle/>
        <a:p>
          <a:pPr marL="0" lvl="0" indent="0" algn="l" defTabSz="533400">
            <a:lnSpc>
              <a:spcPct val="90000"/>
            </a:lnSpc>
            <a:spcBef>
              <a:spcPct val="0"/>
            </a:spcBef>
            <a:spcAft>
              <a:spcPct val="35000"/>
            </a:spcAft>
            <a:buNone/>
          </a:pPr>
          <a:r>
            <a:rPr lang="en-US" sz="1200" kern="1200"/>
            <a:t>Review the history of care models and the value of community integration</a:t>
          </a:r>
        </a:p>
      </dsp:txBody>
      <dsp:txXfrm>
        <a:off x="1478359" y="997074"/>
        <a:ext cx="4435077" cy="653026"/>
      </dsp:txXfrm>
    </dsp:sp>
    <dsp:sp modelId="{97B8594E-1781-4E7A-A59A-737DA4605226}">
      <dsp:nvSpPr>
        <dsp:cNvPr id="0" name=""/>
        <dsp:cNvSpPr/>
      </dsp:nvSpPr>
      <dsp:spPr>
        <a:xfrm rot="10800000">
          <a:off x="0" y="2216"/>
          <a:ext cx="1478359" cy="1004656"/>
        </a:xfrm>
        <a:prstGeom prst="upArrowCallout">
          <a:avLst>
            <a:gd name="adj1" fmla="val 5000"/>
            <a:gd name="adj2" fmla="val 10000"/>
            <a:gd name="adj3" fmla="val 15000"/>
            <a:gd name="adj4" fmla="val 64977"/>
          </a:avLst>
        </a:prstGeom>
        <a:gradFill rotWithShape="0">
          <a:gsLst>
            <a:gs pos="0">
              <a:schemeClr val="accent6">
                <a:hueOff val="0"/>
                <a:satOff val="0"/>
                <a:lumOff val="0"/>
                <a:alphaOff val="0"/>
                <a:tint val="98000"/>
                <a:satMod val="110000"/>
                <a:lumMod val="104000"/>
              </a:schemeClr>
            </a:gs>
            <a:gs pos="69000">
              <a:schemeClr val="accent6">
                <a:hueOff val="0"/>
                <a:satOff val="0"/>
                <a:lumOff val="0"/>
                <a:alphaOff val="0"/>
                <a:shade val="88000"/>
                <a:satMod val="130000"/>
                <a:lumMod val="92000"/>
              </a:schemeClr>
            </a:gs>
            <a:gs pos="100000">
              <a:schemeClr val="accent6">
                <a:hueOff val="0"/>
                <a:satOff val="0"/>
                <a:lumOff val="0"/>
                <a:alphaOff val="0"/>
                <a:shade val="78000"/>
                <a:satMod val="130000"/>
                <a:lumMod val="92000"/>
              </a:schemeClr>
            </a:gs>
          </a:gsLst>
          <a:lin ang="5400000" scaled="0"/>
        </a:gradFill>
        <a:ln w="9525" cap="flat" cmpd="sng" algn="ctr">
          <a:solidFill>
            <a:schemeClr val="accent6">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105141" tIns="120904" rIns="105141" bIns="120904" numCol="1" spcCol="1270" anchor="ctr" anchorCtr="0">
          <a:noAutofit/>
        </a:bodyPr>
        <a:lstStyle/>
        <a:p>
          <a:pPr marL="0" lvl="0" indent="0" algn="ctr" defTabSz="755650">
            <a:lnSpc>
              <a:spcPct val="90000"/>
            </a:lnSpc>
            <a:spcBef>
              <a:spcPct val="0"/>
            </a:spcBef>
            <a:spcAft>
              <a:spcPct val="35000"/>
            </a:spcAft>
            <a:buNone/>
          </a:pPr>
          <a:r>
            <a:rPr lang="en-US" sz="1700" kern="1200"/>
            <a:t>Learn</a:t>
          </a:r>
        </a:p>
      </dsp:txBody>
      <dsp:txXfrm rot="-10800000">
        <a:off x="0" y="2216"/>
        <a:ext cx="1478359" cy="653026"/>
      </dsp:txXfrm>
    </dsp:sp>
    <dsp:sp modelId="{18AB53F7-DD64-419A-AAD6-01B5874113B6}">
      <dsp:nvSpPr>
        <dsp:cNvPr id="0" name=""/>
        <dsp:cNvSpPr/>
      </dsp:nvSpPr>
      <dsp:spPr>
        <a:xfrm>
          <a:off x="1478359" y="2216"/>
          <a:ext cx="4435077" cy="653026"/>
        </a:xfrm>
        <a:prstGeom prst="rect">
          <a:avLst/>
        </a:prstGeom>
        <a:solidFill>
          <a:schemeClr val="accent6">
            <a:tint val="40000"/>
            <a:alpha val="90000"/>
            <a:hueOff val="0"/>
            <a:satOff val="0"/>
            <a:lumOff val="0"/>
            <a:alphaOff val="0"/>
          </a:schemeClr>
        </a:solidFill>
        <a:ln w="9525" cap="flat" cmpd="sng" algn="ctr">
          <a:solidFill>
            <a:schemeClr val="accent6">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9964" tIns="152400" rIns="89964" bIns="152400" numCol="1" spcCol="1270" anchor="ctr" anchorCtr="0">
          <a:noAutofit/>
        </a:bodyPr>
        <a:lstStyle/>
        <a:p>
          <a:pPr marL="0" lvl="0" indent="0" algn="l" defTabSz="533400">
            <a:lnSpc>
              <a:spcPct val="90000"/>
            </a:lnSpc>
            <a:spcBef>
              <a:spcPct val="0"/>
            </a:spcBef>
            <a:spcAft>
              <a:spcPct val="35000"/>
            </a:spcAft>
            <a:buNone/>
          </a:pPr>
          <a:r>
            <a:rPr lang="en-US" sz="1200" kern="1200"/>
            <a:t>Learn the characteristics of mental health and developmental issues</a:t>
          </a:r>
        </a:p>
      </dsp:txBody>
      <dsp:txXfrm>
        <a:off x="1478359" y="2216"/>
        <a:ext cx="4435077" cy="65302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1DB933-4392-48DA-B371-A8CC66DD0F38}">
      <dsp:nvSpPr>
        <dsp:cNvPr id="0" name=""/>
        <dsp:cNvSpPr/>
      </dsp:nvSpPr>
      <dsp:spPr>
        <a:xfrm>
          <a:off x="0" y="119596"/>
          <a:ext cx="6190459" cy="1074060"/>
        </a:xfrm>
        <a:prstGeom prst="round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caused by a mental or physical problem or both</a:t>
          </a:r>
        </a:p>
      </dsp:txBody>
      <dsp:txXfrm>
        <a:off x="52431" y="172027"/>
        <a:ext cx="6085597" cy="969198"/>
      </dsp:txXfrm>
    </dsp:sp>
    <dsp:sp modelId="{949BEE72-DB30-450E-B7FD-122C85F68BFE}">
      <dsp:nvSpPr>
        <dsp:cNvPr id="0" name=""/>
        <dsp:cNvSpPr/>
      </dsp:nvSpPr>
      <dsp:spPr>
        <a:xfrm>
          <a:off x="0" y="1271416"/>
          <a:ext cx="6190459" cy="1074060"/>
        </a:xfrm>
        <a:prstGeom prst="roundRect">
          <a:avLst/>
        </a:prstGeom>
        <a:solidFill>
          <a:schemeClr val="accent2">
            <a:hueOff val="-2918144"/>
            <a:satOff val="-2633"/>
            <a:lumOff val="-587"/>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becomes a problem before the age of 22</a:t>
          </a:r>
        </a:p>
      </dsp:txBody>
      <dsp:txXfrm>
        <a:off x="52431" y="1323847"/>
        <a:ext cx="6085597" cy="969198"/>
      </dsp:txXfrm>
    </dsp:sp>
    <dsp:sp modelId="{6A69DA46-CC60-49A1-8395-9991FAC2A489}">
      <dsp:nvSpPr>
        <dsp:cNvPr id="0" name=""/>
        <dsp:cNvSpPr/>
      </dsp:nvSpPr>
      <dsp:spPr>
        <a:xfrm>
          <a:off x="0" y="2423236"/>
          <a:ext cx="6190459" cy="1074060"/>
        </a:xfrm>
        <a:prstGeom prst="roundRect">
          <a:avLst/>
        </a:prstGeom>
        <a:solidFill>
          <a:schemeClr val="accent2">
            <a:hueOff val="-5836287"/>
            <a:satOff val="-5267"/>
            <a:lumOff val="-1175"/>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is likely to continue for a very long time</a:t>
          </a:r>
        </a:p>
      </dsp:txBody>
      <dsp:txXfrm>
        <a:off x="52431" y="2475667"/>
        <a:ext cx="6085597" cy="969198"/>
      </dsp:txXfrm>
    </dsp:sp>
    <dsp:sp modelId="{4D841B29-5A10-474C-A698-9AF551571E4C}">
      <dsp:nvSpPr>
        <dsp:cNvPr id="0" name=""/>
        <dsp:cNvSpPr/>
      </dsp:nvSpPr>
      <dsp:spPr>
        <a:xfrm>
          <a:off x="0" y="3575056"/>
          <a:ext cx="6190459" cy="1074060"/>
        </a:xfrm>
        <a:prstGeom prst="roundRect">
          <a:avLst/>
        </a:prstGeom>
        <a:solidFill>
          <a:schemeClr val="accent2">
            <a:hueOff val="-8754431"/>
            <a:satOff val="-7900"/>
            <a:lumOff val="-1762"/>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requires special treatment for a long time, often over one’s lifetime</a:t>
          </a:r>
        </a:p>
      </dsp:txBody>
      <dsp:txXfrm>
        <a:off x="52431" y="3627487"/>
        <a:ext cx="6085597" cy="96919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860DA3-526B-4999-940F-76692EEC0D0C}">
      <dsp:nvSpPr>
        <dsp:cNvPr id="0" name=""/>
        <dsp:cNvSpPr/>
      </dsp:nvSpPr>
      <dsp:spPr>
        <a:xfrm>
          <a:off x="2164079" y="1694"/>
          <a:ext cx="8656319" cy="490672"/>
        </a:xfrm>
        <a:prstGeom prst="rect">
          <a:avLst/>
        </a:prstGeom>
        <a:solidFill>
          <a:schemeClr val="accent2">
            <a:tint val="40000"/>
            <a:alpha val="90000"/>
            <a:hueOff val="0"/>
            <a:satOff val="0"/>
            <a:lumOff val="0"/>
            <a:alphaOff val="0"/>
          </a:schemeClr>
        </a:solidFill>
        <a:ln w="15875"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7957" tIns="124631" rIns="167957" bIns="124631" numCol="1" spcCol="1270" anchor="ctr" anchorCtr="0">
          <a:noAutofit/>
        </a:bodyPr>
        <a:lstStyle/>
        <a:p>
          <a:pPr marL="0" lvl="0" indent="0" algn="l" defTabSz="755650">
            <a:lnSpc>
              <a:spcPct val="90000"/>
            </a:lnSpc>
            <a:spcBef>
              <a:spcPct val="0"/>
            </a:spcBef>
            <a:spcAft>
              <a:spcPct val="35000"/>
            </a:spcAft>
            <a:buNone/>
          </a:pPr>
          <a:r>
            <a:rPr lang="en-US" sz="1700" kern="1200" dirty="0"/>
            <a:t>Talk or express oneself and understand and follow simple directions</a:t>
          </a:r>
        </a:p>
      </dsp:txBody>
      <dsp:txXfrm>
        <a:off x="2164079" y="1694"/>
        <a:ext cx="8656319" cy="490672"/>
      </dsp:txXfrm>
    </dsp:sp>
    <dsp:sp modelId="{4E0ECF8B-A660-4F6A-B848-D08D037AD75A}">
      <dsp:nvSpPr>
        <dsp:cNvPr id="0" name=""/>
        <dsp:cNvSpPr/>
      </dsp:nvSpPr>
      <dsp:spPr>
        <a:xfrm>
          <a:off x="0" y="1694"/>
          <a:ext cx="2164079" cy="490672"/>
        </a:xfrm>
        <a:prstGeom prst="rect">
          <a:avLst/>
        </a:prstGeom>
        <a:solidFill>
          <a:schemeClr val="accent2">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114516" tIns="48468" rIns="114516" bIns="48468" numCol="1" spcCol="1270" anchor="ctr" anchorCtr="0">
          <a:noAutofit/>
        </a:bodyPr>
        <a:lstStyle/>
        <a:p>
          <a:pPr marL="0" lvl="0" indent="0" algn="ctr" defTabSz="933450">
            <a:lnSpc>
              <a:spcPct val="90000"/>
            </a:lnSpc>
            <a:spcBef>
              <a:spcPct val="0"/>
            </a:spcBef>
            <a:spcAft>
              <a:spcPct val="35000"/>
            </a:spcAft>
            <a:buNone/>
          </a:pPr>
          <a:endParaRPr lang="en-US" sz="2100" kern="1200" dirty="0"/>
        </a:p>
      </dsp:txBody>
      <dsp:txXfrm>
        <a:off x="0" y="1694"/>
        <a:ext cx="2164079" cy="490672"/>
      </dsp:txXfrm>
    </dsp:sp>
    <dsp:sp modelId="{B1964A74-1F70-4AC8-80FB-FE47B439BD47}">
      <dsp:nvSpPr>
        <dsp:cNvPr id="0" name=""/>
        <dsp:cNvSpPr/>
      </dsp:nvSpPr>
      <dsp:spPr>
        <a:xfrm>
          <a:off x="2164079" y="521807"/>
          <a:ext cx="8656319" cy="490672"/>
        </a:xfrm>
        <a:prstGeom prst="rect">
          <a:avLst/>
        </a:prstGeom>
        <a:solidFill>
          <a:schemeClr val="accent3">
            <a:tint val="40000"/>
            <a:alpha val="90000"/>
            <a:hueOff val="0"/>
            <a:satOff val="0"/>
            <a:lumOff val="0"/>
            <a:alphaOff val="0"/>
          </a:schemeClr>
        </a:solidFill>
        <a:ln w="15875" cap="rnd"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7957" tIns="124631" rIns="167957" bIns="124631" numCol="1" spcCol="1270" anchor="ctr" anchorCtr="0">
          <a:noAutofit/>
        </a:bodyPr>
        <a:lstStyle/>
        <a:p>
          <a:pPr marL="0" lvl="0" indent="0" algn="l" defTabSz="755650">
            <a:lnSpc>
              <a:spcPct val="90000"/>
            </a:lnSpc>
            <a:spcBef>
              <a:spcPct val="0"/>
            </a:spcBef>
            <a:spcAft>
              <a:spcPct val="35000"/>
            </a:spcAft>
            <a:buNone/>
          </a:pPr>
          <a:r>
            <a:rPr lang="en-US" sz="1700" kern="1200" dirty="0"/>
            <a:t>Take care of oneself in daily living activities, such as dressing and toileting</a:t>
          </a:r>
        </a:p>
      </dsp:txBody>
      <dsp:txXfrm>
        <a:off x="2164079" y="521807"/>
        <a:ext cx="8656319" cy="490672"/>
      </dsp:txXfrm>
    </dsp:sp>
    <dsp:sp modelId="{1E1BF559-CDE0-4012-AFBF-522B71FE603D}">
      <dsp:nvSpPr>
        <dsp:cNvPr id="0" name=""/>
        <dsp:cNvSpPr/>
      </dsp:nvSpPr>
      <dsp:spPr>
        <a:xfrm>
          <a:off x="0" y="521807"/>
          <a:ext cx="2164079" cy="490672"/>
        </a:xfrm>
        <a:prstGeom prst="rect">
          <a:avLst/>
        </a:prstGeom>
        <a:solidFill>
          <a:schemeClr val="accent3">
            <a:hueOff val="0"/>
            <a:satOff val="0"/>
            <a:lumOff val="0"/>
            <a:alphaOff val="0"/>
          </a:schemeClr>
        </a:solidFill>
        <a:ln w="15875" cap="rnd" cmpd="sng" algn="ctr">
          <a:solidFill>
            <a:schemeClr val="accent3">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114516" tIns="48468" rIns="114516" bIns="48468" numCol="1" spcCol="1270" anchor="ctr" anchorCtr="0">
          <a:noAutofit/>
        </a:bodyPr>
        <a:lstStyle/>
        <a:p>
          <a:pPr marL="0" lvl="0" indent="0" algn="ctr" defTabSz="933450">
            <a:lnSpc>
              <a:spcPct val="90000"/>
            </a:lnSpc>
            <a:spcBef>
              <a:spcPct val="0"/>
            </a:spcBef>
            <a:spcAft>
              <a:spcPct val="35000"/>
            </a:spcAft>
            <a:buNone/>
          </a:pPr>
          <a:endParaRPr lang="en-US" sz="2100" kern="1200" dirty="0"/>
        </a:p>
      </dsp:txBody>
      <dsp:txXfrm>
        <a:off x="0" y="521807"/>
        <a:ext cx="2164079" cy="490672"/>
      </dsp:txXfrm>
    </dsp:sp>
    <dsp:sp modelId="{B2EF1202-7BB5-4236-B6AC-761779520441}">
      <dsp:nvSpPr>
        <dsp:cNvPr id="0" name=""/>
        <dsp:cNvSpPr/>
      </dsp:nvSpPr>
      <dsp:spPr>
        <a:xfrm>
          <a:off x="2164079" y="1041919"/>
          <a:ext cx="8656319" cy="490672"/>
        </a:xfrm>
        <a:prstGeom prst="rect">
          <a:avLst/>
        </a:prstGeom>
        <a:solidFill>
          <a:schemeClr val="accent4">
            <a:tint val="40000"/>
            <a:alpha val="90000"/>
            <a:hueOff val="0"/>
            <a:satOff val="0"/>
            <a:lumOff val="0"/>
            <a:alphaOff val="0"/>
          </a:schemeClr>
        </a:solidFill>
        <a:ln w="15875" cap="rnd"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7957" tIns="124631" rIns="167957" bIns="124631" numCol="1" spcCol="1270" anchor="ctr" anchorCtr="0">
          <a:noAutofit/>
        </a:bodyPr>
        <a:lstStyle/>
        <a:p>
          <a:pPr marL="0" lvl="0" indent="0" algn="l" defTabSz="755650">
            <a:lnSpc>
              <a:spcPct val="90000"/>
            </a:lnSpc>
            <a:spcBef>
              <a:spcPct val="0"/>
            </a:spcBef>
            <a:spcAft>
              <a:spcPct val="35000"/>
            </a:spcAft>
            <a:buNone/>
          </a:pPr>
          <a:r>
            <a:rPr lang="en-US" sz="1700" kern="1200" dirty="0"/>
            <a:t>Learn to recognize colors, shapes, letters, words, and foods</a:t>
          </a:r>
        </a:p>
      </dsp:txBody>
      <dsp:txXfrm>
        <a:off x="2164079" y="1041919"/>
        <a:ext cx="8656319" cy="490672"/>
      </dsp:txXfrm>
    </dsp:sp>
    <dsp:sp modelId="{D48B7446-D07B-4C24-A4E3-B856FF13141B}">
      <dsp:nvSpPr>
        <dsp:cNvPr id="0" name=""/>
        <dsp:cNvSpPr/>
      </dsp:nvSpPr>
      <dsp:spPr>
        <a:xfrm>
          <a:off x="0" y="1041919"/>
          <a:ext cx="2164079" cy="490672"/>
        </a:xfrm>
        <a:prstGeom prst="rect">
          <a:avLst/>
        </a:prstGeom>
        <a:solidFill>
          <a:schemeClr val="accent4">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114516" tIns="48468" rIns="114516" bIns="48468" numCol="1" spcCol="1270" anchor="ctr" anchorCtr="0">
          <a:noAutofit/>
        </a:bodyPr>
        <a:lstStyle/>
        <a:p>
          <a:pPr marL="0" lvl="0" indent="0" algn="ctr" defTabSz="933450">
            <a:lnSpc>
              <a:spcPct val="90000"/>
            </a:lnSpc>
            <a:spcBef>
              <a:spcPct val="0"/>
            </a:spcBef>
            <a:spcAft>
              <a:spcPct val="35000"/>
            </a:spcAft>
            <a:buNone/>
          </a:pPr>
          <a:endParaRPr lang="en-US" sz="2100" kern="1200" dirty="0"/>
        </a:p>
      </dsp:txBody>
      <dsp:txXfrm>
        <a:off x="0" y="1041919"/>
        <a:ext cx="2164079" cy="490672"/>
      </dsp:txXfrm>
    </dsp:sp>
    <dsp:sp modelId="{B1F44B72-2870-400C-BBD0-B210E582B6E7}">
      <dsp:nvSpPr>
        <dsp:cNvPr id="0" name=""/>
        <dsp:cNvSpPr/>
      </dsp:nvSpPr>
      <dsp:spPr>
        <a:xfrm>
          <a:off x="2164079" y="1562032"/>
          <a:ext cx="8656319" cy="490672"/>
        </a:xfrm>
        <a:prstGeom prst="rect">
          <a:avLst/>
        </a:prstGeom>
        <a:solidFill>
          <a:schemeClr val="accent5">
            <a:tint val="40000"/>
            <a:alpha val="90000"/>
            <a:hueOff val="0"/>
            <a:satOff val="0"/>
            <a:lumOff val="0"/>
            <a:alphaOff val="0"/>
          </a:schemeClr>
        </a:solidFill>
        <a:ln w="15875" cap="rnd"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7957" tIns="124631" rIns="167957" bIns="124631" numCol="1" spcCol="1270" anchor="ctr" anchorCtr="0">
          <a:noAutofit/>
        </a:bodyPr>
        <a:lstStyle/>
        <a:p>
          <a:pPr marL="0" lvl="0" indent="0" algn="l" defTabSz="755650">
            <a:lnSpc>
              <a:spcPct val="90000"/>
            </a:lnSpc>
            <a:spcBef>
              <a:spcPct val="0"/>
            </a:spcBef>
            <a:spcAft>
              <a:spcPct val="35000"/>
            </a:spcAft>
            <a:buNone/>
          </a:pPr>
          <a:r>
            <a:rPr lang="en-US" sz="1700" kern="1200"/>
            <a:t>Move in a normal manner that includes walking, running, and sitting</a:t>
          </a:r>
        </a:p>
      </dsp:txBody>
      <dsp:txXfrm>
        <a:off x="2164079" y="1562032"/>
        <a:ext cx="8656319" cy="490672"/>
      </dsp:txXfrm>
    </dsp:sp>
    <dsp:sp modelId="{D147E2C6-819B-4D6F-AA15-D86CF422B6E6}">
      <dsp:nvSpPr>
        <dsp:cNvPr id="0" name=""/>
        <dsp:cNvSpPr/>
      </dsp:nvSpPr>
      <dsp:spPr>
        <a:xfrm>
          <a:off x="0" y="1562032"/>
          <a:ext cx="2164079" cy="490672"/>
        </a:xfrm>
        <a:prstGeom prst="rect">
          <a:avLst/>
        </a:prstGeom>
        <a:solidFill>
          <a:schemeClr val="accent5">
            <a:hueOff val="0"/>
            <a:satOff val="0"/>
            <a:lumOff val="0"/>
            <a:alphaOff val="0"/>
          </a:schemeClr>
        </a:solidFill>
        <a:ln w="15875" cap="rnd" cmpd="sng" algn="ctr">
          <a:solidFill>
            <a:schemeClr val="accent5">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114516" tIns="48468" rIns="114516" bIns="48468" numCol="1" spcCol="1270" anchor="ctr" anchorCtr="0">
          <a:noAutofit/>
        </a:bodyPr>
        <a:lstStyle/>
        <a:p>
          <a:pPr marL="0" lvl="0" indent="0" algn="ctr" defTabSz="933450">
            <a:lnSpc>
              <a:spcPct val="90000"/>
            </a:lnSpc>
            <a:spcBef>
              <a:spcPct val="0"/>
            </a:spcBef>
            <a:spcAft>
              <a:spcPct val="35000"/>
            </a:spcAft>
            <a:buNone/>
          </a:pPr>
          <a:endParaRPr lang="en-US" sz="2100" kern="1200" dirty="0"/>
        </a:p>
      </dsp:txBody>
      <dsp:txXfrm>
        <a:off x="0" y="1562032"/>
        <a:ext cx="2164079" cy="490672"/>
      </dsp:txXfrm>
    </dsp:sp>
    <dsp:sp modelId="{518C869F-8FD8-4DDC-91B4-FE07A3D85CE9}">
      <dsp:nvSpPr>
        <dsp:cNvPr id="0" name=""/>
        <dsp:cNvSpPr/>
      </dsp:nvSpPr>
      <dsp:spPr>
        <a:xfrm>
          <a:off x="2164079" y="2082145"/>
          <a:ext cx="8656319" cy="490672"/>
        </a:xfrm>
        <a:prstGeom prst="rect">
          <a:avLst/>
        </a:prstGeom>
        <a:solidFill>
          <a:schemeClr val="accent6">
            <a:tint val="40000"/>
            <a:alpha val="90000"/>
            <a:hueOff val="0"/>
            <a:satOff val="0"/>
            <a:lumOff val="0"/>
            <a:alphaOff val="0"/>
          </a:schemeClr>
        </a:solidFill>
        <a:ln w="15875" cap="rnd" cmpd="sng" algn="ctr">
          <a:solidFill>
            <a:schemeClr val="accent6">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7957" tIns="124631" rIns="167957" bIns="124631" numCol="1" spcCol="1270" anchor="ctr" anchorCtr="0">
          <a:noAutofit/>
        </a:bodyPr>
        <a:lstStyle/>
        <a:p>
          <a:pPr marL="0" lvl="0" indent="0" algn="l" defTabSz="755650">
            <a:lnSpc>
              <a:spcPct val="90000"/>
            </a:lnSpc>
            <a:spcBef>
              <a:spcPct val="0"/>
            </a:spcBef>
            <a:spcAft>
              <a:spcPct val="35000"/>
            </a:spcAft>
            <a:buNone/>
          </a:pPr>
          <a:r>
            <a:rPr lang="en-US" sz="1700" kern="1200"/>
            <a:t>Make decisions or do what is needed to take care of oneself</a:t>
          </a:r>
        </a:p>
      </dsp:txBody>
      <dsp:txXfrm>
        <a:off x="2164079" y="2082145"/>
        <a:ext cx="8656319" cy="490672"/>
      </dsp:txXfrm>
    </dsp:sp>
    <dsp:sp modelId="{BADF591C-E56E-4281-B19D-EAF8EC060A49}">
      <dsp:nvSpPr>
        <dsp:cNvPr id="0" name=""/>
        <dsp:cNvSpPr/>
      </dsp:nvSpPr>
      <dsp:spPr>
        <a:xfrm>
          <a:off x="0" y="2082145"/>
          <a:ext cx="2164079" cy="490672"/>
        </a:xfrm>
        <a:prstGeom prst="rect">
          <a:avLst/>
        </a:prstGeom>
        <a:solidFill>
          <a:schemeClr val="accent6">
            <a:hueOff val="0"/>
            <a:satOff val="0"/>
            <a:lumOff val="0"/>
            <a:alphaOff val="0"/>
          </a:schemeClr>
        </a:solidFill>
        <a:ln w="15875" cap="rnd" cmpd="sng" algn="ctr">
          <a:solidFill>
            <a:schemeClr val="accent6">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114516" tIns="48468" rIns="114516" bIns="48468" numCol="1" spcCol="1270" anchor="ctr" anchorCtr="0">
          <a:noAutofit/>
        </a:bodyPr>
        <a:lstStyle/>
        <a:p>
          <a:pPr marL="0" lvl="0" indent="0" algn="ctr" defTabSz="933450">
            <a:lnSpc>
              <a:spcPct val="90000"/>
            </a:lnSpc>
            <a:spcBef>
              <a:spcPct val="0"/>
            </a:spcBef>
            <a:spcAft>
              <a:spcPct val="35000"/>
            </a:spcAft>
            <a:buNone/>
          </a:pPr>
          <a:endParaRPr lang="en-US" sz="2100" kern="1200" dirty="0"/>
        </a:p>
      </dsp:txBody>
      <dsp:txXfrm>
        <a:off x="0" y="2082145"/>
        <a:ext cx="2164079" cy="490672"/>
      </dsp:txXfrm>
    </dsp:sp>
    <dsp:sp modelId="{0C6BC8F4-BD26-41FB-9D5C-60290CF32791}">
      <dsp:nvSpPr>
        <dsp:cNvPr id="0" name=""/>
        <dsp:cNvSpPr/>
      </dsp:nvSpPr>
      <dsp:spPr>
        <a:xfrm>
          <a:off x="2164079" y="2602258"/>
          <a:ext cx="8656319" cy="490672"/>
        </a:xfrm>
        <a:prstGeom prst="rect">
          <a:avLst/>
        </a:prstGeom>
        <a:solidFill>
          <a:schemeClr val="accent2">
            <a:tint val="40000"/>
            <a:alpha val="90000"/>
            <a:hueOff val="0"/>
            <a:satOff val="0"/>
            <a:lumOff val="0"/>
            <a:alphaOff val="0"/>
          </a:schemeClr>
        </a:solidFill>
        <a:ln w="15875"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7957" tIns="124631" rIns="167957" bIns="124631" numCol="1" spcCol="1270" anchor="ctr" anchorCtr="0">
          <a:noAutofit/>
        </a:bodyPr>
        <a:lstStyle/>
        <a:p>
          <a:pPr marL="0" lvl="0" indent="0" algn="l" defTabSz="755650">
            <a:lnSpc>
              <a:spcPct val="90000"/>
            </a:lnSpc>
            <a:spcBef>
              <a:spcPct val="0"/>
            </a:spcBef>
            <a:spcAft>
              <a:spcPct val="35000"/>
            </a:spcAft>
            <a:buNone/>
          </a:pPr>
          <a:r>
            <a:rPr lang="en-US" sz="1700" kern="1200"/>
            <a:t>Live independently</a:t>
          </a:r>
        </a:p>
      </dsp:txBody>
      <dsp:txXfrm>
        <a:off x="2164079" y="2602258"/>
        <a:ext cx="8656319" cy="490672"/>
      </dsp:txXfrm>
    </dsp:sp>
    <dsp:sp modelId="{5C16CCAD-4CDE-41E6-AB93-092D55504BCC}">
      <dsp:nvSpPr>
        <dsp:cNvPr id="0" name=""/>
        <dsp:cNvSpPr/>
      </dsp:nvSpPr>
      <dsp:spPr>
        <a:xfrm>
          <a:off x="0" y="2602258"/>
          <a:ext cx="2164079" cy="490672"/>
        </a:xfrm>
        <a:prstGeom prst="rect">
          <a:avLst/>
        </a:prstGeom>
        <a:solidFill>
          <a:schemeClr val="accent2">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114516" tIns="48468" rIns="114516" bIns="48468" numCol="1" spcCol="1270" anchor="ctr" anchorCtr="0">
          <a:noAutofit/>
        </a:bodyPr>
        <a:lstStyle/>
        <a:p>
          <a:pPr marL="0" lvl="0" indent="0" algn="ctr" defTabSz="933450">
            <a:lnSpc>
              <a:spcPct val="90000"/>
            </a:lnSpc>
            <a:spcBef>
              <a:spcPct val="0"/>
            </a:spcBef>
            <a:spcAft>
              <a:spcPct val="35000"/>
            </a:spcAft>
            <a:buNone/>
          </a:pPr>
          <a:endParaRPr lang="en-US" sz="2100" kern="1200" dirty="0"/>
        </a:p>
      </dsp:txBody>
      <dsp:txXfrm>
        <a:off x="0" y="2602258"/>
        <a:ext cx="2164079" cy="490672"/>
      </dsp:txXfrm>
    </dsp:sp>
    <dsp:sp modelId="{C7074C91-7147-4BE1-A397-32C8154178F8}">
      <dsp:nvSpPr>
        <dsp:cNvPr id="0" name=""/>
        <dsp:cNvSpPr/>
      </dsp:nvSpPr>
      <dsp:spPr>
        <a:xfrm>
          <a:off x="2164079" y="3122371"/>
          <a:ext cx="8656319" cy="490672"/>
        </a:xfrm>
        <a:prstGeom prst="rect">
          <a:avLst/>
        </a:prstGeom>
        <a:solidFill>
          <a:schemeClr val="accent3">
            <a:tint val="40000"/>
            <a:alpha val="90000"/>
            <a:hueOff val="0"/>
            <a:satOff val="0"/>
            <a:lumOff val="0"/>
            <a:alphaOff val="0"/>
          </a:schemeClr>
        </a:solidFill>
        <a:ln w="15875" cap="rnd"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7957" tIns="124631" rIns="167957" bIns="124631" numCol="1" spcCol="1270" anchor="ctr" anchorCtr="0">
          <a:noAutofit/>
        </a:bodyPr>
        <a:lstStyle/>
        <a:p>
          <a:pPr marL="0" lvl="0" indent="0" algn="l" defTabSz="755650">
            <a:lnSpc>
              <a:spcPct val="90000"/>
            </a:lnSpc>
            <a:spcBef>
              <a:spcPct val="0"/>
            </a:spcBef>
            <a:spcAft>
              <a:spcPct val="35000"/>
            </a:spcAft>
            <a:buNone/>
          </a:pPr>
          <a:r>
            <a:rPr lang="en-US" sz="1700" kern="1200"/>
            <a:t>Earn money and partially support oneself</a:t>
          </a:r>
        </a:p>
      </dsp:txBody>
      <dsp:txXfrm>
        <a:off x="2164079" y="3122371"/>
        <a:ext cx="8656319" cy="490672"/>
      </dsp:txXfrm>
    </dsp:sp>
    <dsp:sp modelId="{41D1C955-AF8C-429C-A49A-DC354E839752}">
      <dsp:nvSpPr>
        <dsp:cNvPr id="0" name=""/>
        <dsp:cNvSpPr/>
      </dsp:nvSpPr>
      <dsp:spPr>
        <a:xfrm>
          <a:off x="0" y="3122371"/>
          <a:ext cx="2164079" cy="490672"/>
        </a:xfrm>
        <a:prstGeom prst="rect">
          <a:avLst/>
        </a:prstGeom>
        <a:solidFill>
          <a:schemeClr val="accent3">
            <a:hueOff val="0"/>
            <a:satOff val="0"/>
            <a:lumOff val="0"/>
            <a:alphaOff val="0"/>
          </a:schemeClr>
        </a:solidFill>
        <a:ln w="15875" cap="rnd" cmpd="sng" algn="ctr">
          <a:solidFill>
            <a:schemeClr val="accent3">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114516" tIns="48468" rIns="114516" bIns="48468" numCol="1" spcCol="1270" anchor="ctr" anchorCtr="0">
          <a:noAutofit/>
        </a:bodyPr>
        <a:lstStyle/>
        <a:p>
          <a:pPr marL="0" lvl="0" indent="0" algn="ctr" defTabSz="933450">
            <a:lnSpc>
              <a:spcPct val="90000"/>
            </a:lnSpc>
            <a:spcBef>
              <a:spcPct val="0"/>
            </a:spcBef>
            <a:spcAft>
              <a:spcPct val="35000"/>
            </a:spcAft>
            <a:buNone/>
          </a:pPr>
          <a:endParaRPr lang="en-US" sz="2100" kern="1200" dirty="0"/>
        </a:p>
      </dsp:txBody>
      <dsp:txXfrm>
        <a:off x="0" y="3122371"/>
        <a:ext cx="2164079" cy="49067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C4956D-1F0A-4235-8908-111DB5A74A45}">
      <dsp:nvSpPr>
        <dsp:cNvPr id="0" name=""/>
        <dsp:cNvSpPr/>
      </dsp:nvSpPr>
      <dsp:spPr>
        <a:xfrm>
          <a:off x="2813" y="396796"/>
          <a:ext cx="2232266" cy="1339360"/>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injury</a:t>
          </a:r>
        </a:p>
      </dsp:txBody>
      <dsp:txXfrm>
        <a:off x="2813" y="396796"/>
        <a:ext cx="2232266" cy="1339360"/>
      </dsp:txXfrm>
    </dsp:sp>
    <dsp:sp modelId="{4965CBA1-863D-4C9D-8741-3F06028AC745}">
      <dsp:nvSpPr>
        <dsp:cNvPr id="0" name=""/>
        <dsp:cNvSpPr/>
      </dsp:nvSpPr>
      <dsp:spPr>
        <a:xfrm>
          <a:off x="2458307" y="396796"/>
          <a:ext cx="2232266" cy="1339360"/>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prenatal events</a:t>
          </a:r>
        </a:p>
      </dsp:txBody>
      <dsp:txXfrm>
        <a:off x="2458307" y="396796"/>
        <a:ext cx="2232266" cy="1339360"/>
      </dsp:txXfrm>
    </dsp:sp>
    <dsp:sp modelId="{1CF46003-065F-4DDC-ACCD-12059034FA9D}">
      <dsp:nvSpPr>
        <dsp:cNvPr id="0" name=""/>
        <dsp:cNvSpPr/>
      </dsp:nvSpPr>
      <dsp:spPr>
        <a:xfrm>
          <a:off x="4913800" y="396796"/>
          <a:ext cx="2232266" cy="1339360"/>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poor nutrition</a:t>
          </a:r>
        </a:p>
      </dsp:txBody>
      <dsp:txXfrm>
        <a:off x="4913800" y="396796"/>
        <a:ext cx="2232266" cy="1339360"/>
      </dsp:txXfrm>
    </dsp:sp>
    <dsp:sp modelId="{443E316E-40E8-48A7-BE64-FF0CFF7EB2CF}">
      <dsp:nvSpPr>
        <dsp:cNvPr id="0" name=""/>
        <dsp:cNvSpPr/>
      </dsp:nvSpPr>
      <dsp:spPr>
        <a:xfrm>
          <a:off x="7369294" y="396796"/>
          <a:ext cx="2232266" cy="1339360"/>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exposure to toxins</a:t>
          </a:r>
        </a:p>
      </dsp:txBody>
      <dsp:txXfrm>
        <a:off x="7369294" y="396796"/>
        <a:ext cx="2232266" cy="1339360"/>
      </dsp:txXfrm>
    </dsp:sp>
    <dsp:sp modelId="{4F73F7F6-9B1F-46BF-A9D1-CBCA9779ECFC}">
      <dsp:nvSpPr>
        <dsp:cNvPr id="0" name=""/>
        <dsp:cNvSpPr/>
      </dsp:nvSpPr>
      <dsp:spPr>
        <a:xfrm>
          <a:off x="2813" y="1959383"/>
          <a:ext cx="2232266" cy="1339360"/>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genetic abnormalities</a:t>
          </a:r>
        </a:p>
      </dsp:txBody>
      <dsp:txXfrm>
        <a:off x="2813" y="1959383"/>
        <a:ext cx="2232266" cy="1339360"/>
      </dsp:txXfrm>
    </dsp:sp>
    <dsp:sp modelId="{813BA4CE-7E80-4A0F-B8A3-EED3B23B42CE}">
      <dsp:nvSpPr>
        <dsp:cNvPr id="0" name=""/>
        <dsp:cNvSpPr/>
      </dsp:nvSpPr>
      <dsp:spPr>
        <a:xfrm>
          <a:off x="2458307" y="1959383"/>
          <a:ext cx="2232266" cy="1339360"/>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physical deformities</a:t>
          </a:r>
        </a:p>
      </dsp:txBody>
      <dsp:txXfrm>
        <a:off x="2458307" y="1959383"/>
        <a:ext cx="2232266" cy="1339360"/>
      </dsp:txXfrm>
    </dsp:sp>
    <dsp:sp modelId="{63A2EE73-7B5B-4C26-AA4D-41DB9616DCE2}">
      <dsp:nvSpPr>
        <dsp:cNvPr id="0" name=""/>
        <dsp:cNvSpPr/>
      </dsp:nvSpPr>
      <dsp:spPr>
        <a:xfrm>
          <a:off x="4913800" y="1959383"/>
          <a:ext cx="2232266" cy="1339360"/>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diseases of the mother during pregnancy (Rubella, syphilis, meningitis)</a:t>
          </a:r>
        </a:p>
      </dsp:txBody>
      <dsp:txXfrm>
        <a:off x="4913800" y="1959383"/>
        <a:ext cx="2232266" cy="1339360"/>
      </dsp:txXfrm>
    </dsp:sp>
    <dsp:sp modelId="{49AB361B-23A3-43B7-81AE-746AA684E246}">
      <dsp:nvSpPr>
        <dsp:cNvPr id="0" name=""/>
        <dsp:cNvSpPr/>
      </dsp:nvSpPr>
      <dsp:spPr>
        <a:xfrm>
          <a:off x="7369294" y="1959383"/>
          <a:ext cx="2232266" cy="1339360"/>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early childhood illness (measles)</a:t>
          </a:r>
        </a:p>
      </dsp:txBody>
      <dsp:txXfrm>
        <a:off x="7369294" y="1959383"/>
        <a:ext cx="2232266" cy="13393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185B43-9D93-41AA-80D8-33C3A84F02BB}">
      <dsp:nvSpPr>
        <dsp:cNvPr id="0" name=""/>
        <dsp:cNvSpPr/>
      </dsp:nvSpPr>
      <dsp:spPr>
        <a:xfrm>
          <a:off x="0" y="0"/>
          <a:ext cx="9604375" cy="0"/>
        </a:xfrm>
        <a:prstGeom prst="line">
          <a:avLst/>
        </a:prstGeom>
        <a:solidFill>
          <a:schemeClr val="accent6">
            <a:hueOff val="0"/>
            <a:satOff val="0"/>
            <a:lumOff val="0"/>
            <a:alphaOff val="0"/>
          </a:schemeClr>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0E94003-F9CB-40B4-8476-13F57B7E72A0}">
      <dsp:nvSpPr>
        <dsp:cNvPr id="0" name=""/>
        <dsp:cNvSpPr/>
      </dsp:nvSpPr>
      <dsp:spPr>
        <a:xfrm>
          <a:off x="0" y="0"/>
          <a:ext cx="9604375" cy="9238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Down Syndrome—chromosomal abnormality</a:t>
          </a:r>
        </a:p>
      </dsp:txBody>
      <dsp:txXfrm>
        <a:off x="0" y="0"/>
        <a:ext cx="9604375" cy="923885"/>
      </dsp:txXfrm>
    </dsp:sp>
    <dsp:sp modelId="{D55AD942-30A3-4F59-A320-D2D8792836E7}">
      <dsp:nvSpPr>
        <dsp:cNvPr id="0" name=""/>
        <dsp:cNvSpPr/>
      </dsp:nvSpPr>
      <dsp:spPr>
        <a:xfrm>
          <a:off x="0" y="923885"/>
          <a:ext cx="9604375" cy="0"/>
        </a:xfrm>
        <a:prstGeom prst="line">
          <a:avLst/>
        </a:prstGeom>
        <a:solidFill>
          <a:schemeClr val="accent6">
            <a:hueOff val="0"/>
            <a:satOff val="0"/>
            <a:lumOff val="0"/>
            <a:alphaOff val="0"/>
          </a:schemeClr>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64383B-579D-4161-8024-022589BDBB6B}">
      <dsp:nvSpPr>
        <dsp:cNvPr id="0" name=""/>
        <dsp:cNvSpPr/>
      </dsp:nvSpPr>
      <dsp:spPr>
        <a:xfrm>
          <a:off x="0" y="923885"/>
          <a:ext cx="9604375" cy="9238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Seizure disorders—including epilepsy</a:t>
          </a:r>
        </a:p>
      </dsp:txBody>
      <dsp:txXfrm>
        <a:off x="0" y="923885"/>
        <a:ext cx="9604375" cy="923885"/>
      </dsp:txXfrm>
    </dsp:sp>
    <dsp:sp modelId="{67D36A42-14AB-4828-8B03-A7F03BD84F69}">
      <dsp:nvSpPr>
        <dsp:cNvPr id="0" name=""/>
        <dsp:cNvSpPr/>
      </dsp:nvSpPr>
      <dsp:spPr>
        <a:xfrm>
          <a:off x="0" y="1847770"/>
          <a:ext cx="9604375" cy="0"/>
        </a:xfrm>
        <a:prstGeom prst="line">
          <a:avLst/>
        </a:prstGeom>
        <a:solidFill>
          <a:schemeClr val="accent6">
            <a:hueOff val="0"/>
            <a:satOff val="0"/>
            <a:lumOff val="0"/>
            <a:alphaOff val="0"/>
          </a:schemeClr>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F43AB0-0EC6-4F38-A0BE-BFE10A00F72D}">
      <dsp:nvSpPr>
        <dsp:cNvPr id="0" name=""/>
        <dsp:cNvSpPr/>
      </dsp:nvSpPr>
      <dsp:spPr>
        <a:xfrm>
          <a:off x="0" y="1847770"/>
          <a:ext cx="9604375" cy="9238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Cerebral palsy—movement and posture disorder</a:t>
          </a:r>
        </a:p>
      </dsp:txBody>
      <dsp:txXfrm>
        <a:off x="0" y="1847770"/>
        <a:ext cx="9604375" cy="923885"/>
      </dsp:txXfrm>
    </dsp:sp>
    <dsp:sp modelId="{D978EFA4-5246-4EE2-A1A3-C4FF3F49D248}">
      <dsp:nvSpPr>
        <dsp:cNvPr id="0" name=""/>
        <dsp:cNvSpPr/>
      </dsp:nvSpPr>
      <dsp:spPr>
        <a:xfrm>
          <a:off x="0" y="2771654"/>
          <a:ext cx="9604375" cy="0"/>
        </a:xfrm>
        <a:prstGeom prst="line">
          <a:avLst/>
        </a:prstGeom>
        <a:solidFill>
          <a:schemeClr val="accent6">
            <a:hueOff val="0"/>
            <a:satOff val="0"/>
            <a:lumOff val="0"/>
            <a:alphaOff val="0"/>
          </a:schemeClr>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C002323-D349-49E1-8A0D-C68346C5DCB1}">
      <dsp:nvSpPr>
        <dsp:cNvPr id="0" name=""/>
        <dsp:cNvSpPr/>
      </dsp:nvSpPr>
      <dsp:spPr>
        <a:xfrm>
          <a:off x="0" y="2771654"/>
          <a:ext cx="9604375" cy="9238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Autism spectrum disorders—disorder of communication and social interaction</a:t>
          </a:r>
        </a:p>
      </dsp:txBody>
      <dsp:txXfrm>
        <a:off x="0" y="2771654"/>
        <a:ext cx="9604375" cy="92388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8F71A6-183B-4CC0-821F-44D1AB618BA1}">
      <dsp:nvSpPr>
        <dsp:cNvPr id="0" name=""/>
        <dsp:cNvSpPr/>
      </dsp:nvSpPr>
      <dsp:spPr>
        <a:xfrm>
          <a:off x="755" y="468729"/>
          <a:ext cx="2947117" cy="1768270"/>
        </a:xfrm>
        <a:prstGeom prst="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a:t>Significantly impairs judgment and behavior</a:t>
          </a:r>
        </a:p>
      </dsp:txBody>
      <dsp:txXfrm>
        <a:off x="755" y="468729"/>
        <a:ext cx="2947117" cy="1768270"/>
      </dsp:txXfrm>
    </dsp:sp>
    <dsp:sp modelId="{DB4AC8A8-D60B-4F43-9CCE-7048534C5D45}">
      <dsp:nvSpPr>
        <dsp:cNvPr id="0" name=""/>
        <dsp:cNvSpPr/>
      </dsp:nvSpPr>
      <dsp:spPr>
        <a:xfrm>
          <a:off x="3242585" y="468729"/>
          <a:ext cx="2947117" cy="1768270"/>
        </a:xfrm>
        <a:prstGeom prst="rect">
          <a:avLst/>
        </a:prstGeom>
        <a:solidFill>
          <a:schemeClr val="accent2">
            <a:hueOff val="-4377215"/>
            <a:satOff val="-3950"/>
            <a:lumOff val="-881"/>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a:t>May affect </a:t>
          </a:r>
          <a:r>
            <a:rPr lang="en-US" sz="2500" kern="1200" dirty="0"/>
            <a:t>one’s capacity to recognize reality</a:t>
          </a:r>
        </a:p>
      </dsp:txBody>
      <dsp:txXfrm>
        <a:off x="3242585" y="468729"/>
        <a:ext cx="2947117" cy="1768270"/>
      </dsp:txXfrm>
    </dsp:sp>
    <dsp:sp modelId="{3AF04A49-1E4D-44C0-9D08-213DD997FE1B}">
      <dsp:nvSpPr>
        <dsp:cNvPr id="0" name=""/>
        <dsp:cNvSpPr/>
      </dsp:nvSpPr>
      <dsp:spPr>
        <a:xfrm>
          <a:off x="1621670" y="2531712"/>
          <a:ext cx="2947117" cy="1768270"/>
        </a:xfrm>
        <a:prstGeom prst="rect">
          <a:avLst/>
        </a:prstGeom>
        <a:solidFill>
          <a:schemeClr val="accent2">
            <a:hueOff val="-8754431"/>
            <a:satOff val="-7900"/>
            <a:lumOff val="-1762"/>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Interferes with the ability to cope with the ordinary demands of life</a:t>
          </a:r>
        </a:p>
      </dsp:txBody>
      <dsp:txXfrm>
        <a:off x="1621670" y="2531712"/>
        <a:ext cx="2947117" cy="176827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182C7C-7B06-4541-A8C6-22C8B6878F6A}">
      <dsp:nvSpPr>
        <dsp:cNvPr id="0" name=""/>
        <dsp:cNvSpPr/>
      </dsp:nvSpPr>
      <dsp:spPr>
        <a:xfrm>
          <a:off x="0" y="221543"/>
          <a:ext cx="5913437" cy="994500"/>
        </a:xfrm>
        <a:prstGeom prst="roundRect">
          <a:avLst/>
        </a:prstGeom>
        <a:gradFill rotWithShape="0">
          <a:gsLst>
            <a:gs pos="0">
              <a:schemeClr val="accent5">
                <a:hueOff val="0"/>
                <a:satOff val="0"/>
                <a:lumOff val="0"/>
                <a:alphaOff val="0"/>
                <a:tint val="98000"/>
                <a:hueMod val="94000"/>
                <a:satMod val="130000"/>
                <a:lumMod val="128000"/>
              </a:schemeClr>
            </a:gs>
            <a:gs pos="100000">
              <a:schemeClr val="accent5">
                <a:hueOff val="0"/>
                <a:satOff val="0"/>
                <a:lumOff val="0"/>
                <a:alphaOff val="0"/>
                <a:shade val="94000"/>
                <a:lumMod val="88000"/>
              </a:schemeClr>
            </a:gs>
          </a:gsLst>
          <a:lin ang="5400000" scaled="0"/>
        </a:grad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solidFill>
                <a:schemeClr val="bg1"/>
              </a:solidFill>
            </a:rPr>
            <a:t>Psychotic disorders—distortion of reality</a:t>
          </a:r>
        </a:p>
      </dsp:txBody>
      <dsp:txXfrm>
        <a:off x="48547" y="270090"/>
        <a:ext cx="5816343" cy="897406"/>
      </dsp:txXfrm>
    </dsp:sp>
    <dsp:sp modelId="{AD96F0B6-F32D-4B81-A98F-27D0707CD9E2}">
      <dsp:nvSpPr>
        <dsp:cNvPr id="0" name=""/>
        <dsp:cNvSpPr/>
      </dsp:nvSpPr>
      <dsp:spPr>
        <a:xfrm>
          <a:off x="0" y="1288043"/>
          <a:ext cx="5913437" cy="994500"/>
        </a:xfrm>
        <a:prstGeom prst="roundRect">
          <a:avLst/>
        </a:prstGeom>
        <a:gradFill rotWithShape="0">
          <a:gsLst>
            <a:gs pos="0">
              <a:schemeClr val="accent5">
                <a:hueOff val="6718086"/>
                <a:satOff val="-3139"/>
                <a:lumOff val="-3529"/>
                <a:alphaOff val="0"/>
                <a:tint val="98000"/>
                <a:hueMod val="94000"/>
                <a:satMod val="130000"/>
                <a:lumMod val="128000"/>
              </a:schemeClr>
            </a:gs>
            <a:gs pos="100000">
              <a:schemeClr val="accent5">
                <a:hueOff val="6718086"/>
                <a:satOff val="-3139"/>
                <a:lumOff val="-3529"/>
                <a:alphaOff val="0"/>
                <a:shade val="94000"/>
                <a:lumMod val="88000"/>
              </a:schemeClr>
            </a:gs>
          </a:gsLst>
          <a:lin ang="5400000" scaled="0"/>
        </a:grad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solidFill>
                <a:schemeClr val="bg1"/>
              </a:solidFill>
            </a:rPr>
            <a:t>Affective disorders—mood impairment</a:t>
          </a:r>
        </a:p>
      </dsp:txBody>
      <dsp:txXfrm>
        <a:off x="48547" y="1336590"/>
        <a:ext cx="5816343" cy="897406"/>
      </dsp:txXfrm>
    </dsp:sp>
    <dsp:sp modelId="{4062A5C7-0045-4C19-A348-49BCD3EF09B1}">
      <dsp:nvSpPr>
        <dsp:cNvPr id="0" name=""/>
        <dsp:cNvSpPr/>
      </dsp:nvSpPr>
      <dsp:spPr>
        <a:xfrm>
          <a:off x="0" y="2354544"/>
          <a:ext cx="5913437" cy="994500"/>
        </a:xfrm>
        <a:prstGeom prst="roundRect">
          <a:avLst/>
        </a:prstGeom>
        <a:gradFill rotWithShape="0">
          <a:gsLst>
            <a:gs pos="0">
              <a:schemeClr val="accent5">
                <a:hueOff val="13436172"/>
                <a:satOff val="-6278"/>
                <a:lumOff val="-7058"/>
                <a:alphaOff val="0"/>
                <a:tint val="98000"/>
                <a:hueMod val="94000"/>
                <a:satMod val="130000"/>
                <a:lumMod val="128000"/>
              </a:schemeClr>
            </a:gs>
            <a:gs pos="100000">
              <a:schemeClr val="accent5">
                <a:hueOff val="13436172"/>
                <a:satOff val="-6278"/>
                <a:lumOff val="-7058"/>
                <a:alphaOff val="0"/>
                <a:shade val="94000"/>
                <a:lumMod val="88000"/>
              </a:schemeClr>
            </a:gs>
          </a:gsLst>
          <a:lin ang="5400000" scaled="0"/>
        </a:grad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solidFill>
                <a:schemeClr val="bg1"/>
              </a:solidFill>
            </a:rPr>
            <a:t>Anxiety disorders—disruptive fears and tensions</a:t>
          </a:r>
        </a:p>
      </dsp:txBody>
      <dsp:txXfrm>
        <a:off x="48547" y="2403091"/>
        <a:ext cx="5816343" cy="897406"/>
      </dsp:txXfrm>
    </dsp:sp>
    <dsp:sp modelId="{3760ACC3-F82D-4B55-9579-16FB36D51663}">
      <dsp:nvSpPr>
        <dsp:cNvPr id="0" name=""/>
        <dsp:cNvSpPr/>
      </dsp:nvSpPr>
      <dsp:spPr>
        <a:xfrm>
          <a:off x="0" y="3421044"/>
          <a:ext cx="5913437" cy="994500"/>
        </a:xfrm>
        <a:prstGeom prst="roundRect">
          <a:avLst/>
        </a:prstGeom>
        <a:gradFill rotWithShape="0">
          <a:gsLst>
            <a:gs pos="0">
              <a:schemeClr val="accent5">
                <a:hueOff val="20154258"/>
                <a:satOff val="-9417"/>
                <a:lumOff val="-10587"/>
                <a:alphaOff val="0"/>
                <a:tint val="98000"/>
                <a:hueMod val="94000"/>
                <a:satMod val="130000"/>
                <a:lumMod val="128000"/>
              </a:schemeClr>
            </a:gs>
            <a:gs pos="100000">
              <a:schemeClr val="accent5">
                <a:hueOff val="20154258"/>
                <a:satOff val="-9417"/>
                <a:lumOff val="-10587"/>
                <a:alphaOff val="0"/>
                <a:shade val="94000"/>
                <a:lumMod val="88000"/>
              </a:schemeClr>
            </a:gs>
          </a:gsLst>
          <a:lin ang="5400000" scaled="0"/>
        </a:grad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solidFill>
                <a:schemeClr val="bg1"/>
              </a:solidFill>
            </a:rPr>
            <a:t>Personality disorders—dysfunctional patterns of thinking and behaving</a:t>
          </a:r>
        </a:p>
      </dsp:txBody>
      <dsp:txXfrm>
        <a:off x="48547" y="3469591"/>
        <a:ext cx="5816343" cy="89740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D12462-7900-46F2-A890-C1B5C1076F35}">
      <dsp:nvSpPr>
        <dsp:cNvPr id="0" name=""/>
        <dsp:cNvSpPr/>
      </dsp:nvSpPr>
      <dsp:spPr>
        <a:xfrm>
          <a:off x="0" y="476892"/>
          <a:ext cx="4660055" cy="8804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810C44-A520-4CAE-A11E-46F0AFC276F0}">
      <dsp:nvSpPr>
        <dsp:cNvPr id="0" name=""/>
        <dsp:cNvSpPr/>
      </dsp:nvSpPr>
      <dsp:spPr>
        <a:xfrm>
          <a:off x="266325" y="674985"/>
          <a:ext cx="484228" cy="48422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F241152-528B-4246-B89F-02BCA3719633}">
      <dsp:nvSpPr>
        <dsp:cNvPr id="0" name=""/>
        <dsp:cNvSpPr/>
      </dsp:nvSpPr>
      <dsp:spPr>
        <a:xfrm>
          <a:off x="1016880" y="476892"/>
          <a:ext cx="3643174" cy="8804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177" tIns="93177" rIns="93177" bIns="93177" numCol="1" spcCol="1270" anchor="ctr" anchorCtr="0">
          <a:noAutofit/>
        </a:bodyPr>
        <a:lstStyle/>
        <a:p>
          <a:pPr marL="0" lvl="0" indent="0" algn="l" defTabSz="889000">
            <a:lnSpc>
              <a:spcPct val="90000"/>
            </a:lnSpc>
            <a:spcBef>
              <a:spcPct val="0"/>
            </a:spcBef>
            <a:spcAft>
              <a:spcPct val="35000"/>
            </a:spcAft>
            <a:buNone/>
          </a:pPr>
          <a:r>
            <a:rPr lang="en-US" sz="2000" kern="1200" dirty="0"/>
            <a:t>Increase a person’s control over her/his environment</a:t>
          </a:r>
        </a:p>
      </dsp:txBody>
      <dsp:txXfrm>
        <a:off x="1016880" y="476892"/>
        <a:ext cx="3643174" cy="880416"/>
      </dsp:txXfrm>
    </dsp:sp>
    <dsp:sp modelId="{71D1563A-5554-4B06-BFDC-3AA96EE9F9FC}">
      <dsp:nvSpPr>
        <dsp:cNvPr id="0" name=""/>
        <dsp:cNvSpPr/>
      </dsp:nvSpPr>
      <dsp:spPr>
        <a:xfrm>
          <a:off x="0" y="1577412"/>
          <a:ext cx="4660055" cy="8804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C15231-71F7-47AB-8331-3A00F9FE5688}">
      <dsp:nvSpPr>
        <dsp:cNvPr id="0" name=""/>
        <dsp:cNvSpPr/>
      </dsp:nvSpPr>
      <dsp:spPr>
        <a:xfrm>
          <a:off x="266325" y="1775506"/>
          <a:ext cx="484228" cy="48422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38742D7-EEDF-4E9B-ADB6-336DA6FF3C0F}">
      <dsp:nvSpPr>
        <dsp:cNvPr id="0" name=""/>
        <dsp:cNvSpPr/>
      </dsp:nvSpPr>
      <dsp:spPr>
        <a:xfrm>
          <a:off x="1016880" y="1577412"/>
          <a:ext cx="3643174" cy="8804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177" tIns="93177" rIns="93177" bIns="93177" numCol="1" spcCol="1270" anchor="ctr" anchorCtr="0">
          <a:noAutofit/>
        </a:bodyPr>
        <a:lstStyle/>
        <a:p>
          <a:pPr marL="0" lvl="0" indent="0" algn="l" defTabSz="889000">
            <a:lnSpc>
              <a:spcPct val="90000"/>
            </a:lnSpc>
            <a:spcBef>
              <a:spcPct val="0"/>
            </a:spcBef>
            <a:spcAft>
              <a:spcPct val="35000"/>
            </a:spcAft>
            <a:buNone/>
          </a:pPr>
          <a:r>
            <a:rPr lang="en-US" sz="2000" kern="1200"/>
            <a:t>Build on a person’s strengths and abilities</a:t>
          </a:r>
        </a:p>
      </dsp:txBody>
      <dsp:txXfrm>
        <a:off x="1016880" y="1577412"/>
        <a:ext cx="3643174" cy="88041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B5FC87-E398-4E62-B379-CC1ECFD385FD}">
      <dsp:nvSpPr>
        <dsp:cNvPr id="0" name=""/>
        <dsp:cNvSpPr/>
      </dsp:nvSpPr>
      <dsp:spPr>
        <a:xfrm>
          <a:off x="20348" y="0"/>
          <a:ext cx="7426342" cy="1014726"/>
        </a:xfrm>
        <a:prstGeom prst="roundRect">
          <a:avLst>
            <a:gd name="adj" fmla="val 10000"/>
          </a:avLst>
        </a:prstGeom>
        <a:solidFill>
          <a:schemeClr val="accent2">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Active treatment means watching for and using every chance to teach people new skills and behaviors that can allow them to take control of their lives and lead to independence</a:t>
          </a:r>
        </a:p>
      </dsp:txBody>
      <dsp:txXfrm>
        <a:off x="50068" y="29720"/>
        <a:ext cx="6377544" cy="955286"/>
      </dsp:txXfrm>
    </dsp:sp>
    <dsp:sp modelId="{2CB5D1CA-5801-4CCD-9BB9-D6125B00C27F}">
      <dsp:nvSpPr>
        <dsp:cNvPr id="0" name=""/>
        <dsp:cNvSpPr/>
      </dsp:nvSpPr>
      <dsp:spPr>
        <a:xfrm>
          <a:off x="1310530" y="1240220"/>
          <a:ext cx="7426342" cy="1014726"/>
        </a:xfrm>
        <a:prstGeom prst="roundRect">
          <a:avLst>
            <a:gd name="adj" fmla="val 10000"/>
          </a:avLst>
        </a:prstGeom>
        <a:solidFill>
          <a:schemeClr val="accent2">
            <a:hueOff val="-8754431"/>
            <a:satOff val="-7900"/>
            <a:lumOff val="-1762"/>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When you assist people in living their own lives, you become a teacher, not a caretaker</a:t>
          </a:r>
        </a:p>
      </dsp:txBody>
      <dsp:txXfrm>
        <a:off x="1340250" y="1269940"/>
        <a:ext cx="5396799" cy="955286"/>
      </dsp:txXfrm>
    </dsp:sp>
    <dsp:sp modelId="{46728AF2-6F72-4428-9351-A957FC7F7F7D}">
      <dsp:nvSpPr>
        <dsp:cNvPr id="0" name=""/>
        <dsp:cNvSpPr/>
      </dsp:nvSpPr>
      <dsp:spPr>
        <a:xfrm>
          <a:off x="6766770" y="797687"/>
          <a:ext cx="659571" cy="659571"/>
        </a:xfrm>
        <a:prstGeom prst="downArrow">
          <a:avLst>
            <a:gd name="adj1" fmla="val 55000"/>
            <a:gd name="adj2" fmla="val 45000"/>
          </a:avLst>
        </a:prstGeom>
        <a:solidFill>
          <a:schemeClr val="accent2">
            <a:tint val="40000"/>
            <a:alpha val="90000"/>
            <a:hueOff val="0"/>
            <a:satOff val="0"/>
            <a:lumOff val="0"/>
            <a:alphaOff val="0"/>
          </a:schemeClr>
        </a:solidFill>
        <a:ln w="15875"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6915173" y="797687"/>
        <a:ext cx="362765" cy="49632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766440-8059-4120-8E87-64323A094186}">
      <dsp:nvSpPr>
        <dsp:cNvPr id="0" name=""/>
        <dsp:cNvSpPr/>
      </dsp:nvSpPr>
      <dsp:spPr>
        <a:xfrm>
          <a:off x="0" y="792956"/>
          <a:ext cx="3381374" cy="2028824"/>
        </a:xfrm>
        <a:prstGeom prst="rect">
          <a:avLst/>
        </a:prstGeom>
        <a:solidFill>
          <a:schemeClr val="accent2">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segregation--reinforces the false notion that those who are segregated NEED to be segregated</a:t>
          </a:r>
        </a:p>
      </dsp:txBody>
      <dsp:txXfrm>
        <a:off x="0" y="792956"/>
        <a:ext cx="3381374" cy="2028824"/>
      </dsp:txXfrm>
    </dsp:sp>
    <dsp:sp modelId="{000C783D-26C9-4617-A803-D07787B08318}">
      <dsp:nvSpPr>
        <dsp:cNvPr id="0" name=""/>
        <dsp:cNvSpPr/>
      </dsp:nvSpPr>
      <dsp:spPr>
        <a:xfrm>
          <a:off x="3719512" y="792956"/>
          <a:ext cx="3381374" cy="2028824"/>
        </a:xfrm>
        <a:prstGeom prst="rect">
          <a:avLst/>
        </a:prstGeom>
        <a:solidFill>
          <a:schemeClr val="accent2">
            <a:hueOff val="-4377215"/>
            <a:satOff val="-3950"/>
            <a:lumOff val="-881"/>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your public interactions with the people in your care--when you are controlling, negative, parental, age-inappropriate, or disrespectful while in your professional role you are normalizing that mistreatment</a:t>
          </a:r>
        </a:p>
      </dsp:txBody>
      <dsp:txXfrm>
        <a:off x="3719512" y="792956"/>
        <a:ext cx="3381374" cy="2028824"/>
      </dsp:txXfrm>
    </dsp:sp>
    <dsp:sp modelId="{31E0584D-FB7C-4876-8CE9-3E534F8DBD46}">
      <dsp:nvSpPr>
        <dsp:cNvPr id="0" name=""/>
        <dsp:cNvSpPr/>
      </dsp:nvSpPr>
      <dsp:spPr>
        <a:xfrm>
          <a:off x="7439024" y="792956"/>
          <a:ext cx="3381374" cy="2028824"/>
        </a:xfrm>
        <a:prstGeom prst="rect">
          <a:avLst/>
        </a:prstGeom>
        <a:solidFill>
          <a:schemeClr val="accent2">
            <a:hueOff val="-8754431"/>
            <a:satOff val="-7900"/>
            <a:lumOff val="-1762"/>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language--using words like “crazy”, “demented”, “retarded”, </a:t>
          </a:r>
          <a:r>
            <a:rPr lang="en-US" sz="1700" kern="1200" dirty="0" err="1"/>
            <a:t>etc</a:t>
          </a:r>
          <a:r>
            <a:rPr lang="en-US" sz="1700" kern="1200" dirty="0"/>
            <a:t>… contributes to the negative representation </a:t>
          </a:r>
        </a:p>
      </dsp:txBody>
      <dsp:txXfrm>
        <a:off x="7439024" y="792956"/>
        <a:ext cx="3381374" cy="2028824"/>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C40AF5-9D00-4734-91E9-736836A7D1F0}">
      <dsp:nvSpPr>
        <dsp:cNvPr id="0" name=""/>
        <dsp:cNvSpPr/>
      </dsp:nvSpPr>
      <dsp:spPr>
        <a:xfrm>
          <a:off x="433831" y="1685"/>
          <a:ext cx="1096927" cy="109692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14D7622-2990-44F7-997A-96659EB52491}">
      <dsp:nvSpPr>
        <dsp:cNvPr id="0" name=""/>
        <dsp:cNvSpPr/>
      </dsp:nvSpPr>
      <dsp:spPr>
        <a:xfrm>
          <a:off x="667602" y="235457"/>
          <a:ext cx="629384" cy="62938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5689F9B-4E67-44F5-9E2B-2BAE9A968F1C}">
      <dsp:nvSpPr>
        <dsp:cNvPr id="0" name=""/>
        <dsp:cNvSpPr/>
      </dsp:nvSpPr>
      <dsp:spPr>
        <a:xfrm>
          <a:off x="83173" y="1440279"/>
          <a:ext cx="1798242" cy="719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US" sz="2000" kern="1200"/>
            <a:t>Flexibility</a:t>
          </a:r>
        </a:p>
      </dsp:txBody>
      <dsp:txXfrm>
        <a:off x="83173" y="1440279"/>
        <a:ext cx="1798242" cy="719296"/>
      </dsp:txXfrm>
    </dsp:sp>
    <dsp:sp modelId="{6180956F-EFDA-4098-B426-FB07E92593E6}">
      <dsp:nvSpPr>
        <dsp:cNvPr id="0" name=""/>
        <dsp:cNvSpPr/>
      </dsp:nvSpPr>
      <dsp:spPr>
        <a:xfrm>
          <a:off x="2546765" y="1685"/>
          <a:ext cx="1096927" cy="109692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F2DC81-0E50-4173-828B-E792949B2F27}">
      <dsp:nvSpPr>
        <dsp:cNvPr id="0" name=""/>
        <dsp:cNvSpPr/>
      </dsp:nvSpPr>
      <dsp:spPr>
        <a:xfrm>
          <a:off x="2780537" y="235457"/>
          <a:ext cx="629384" cy="62938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0310125-E58A-4C07-88D2-72E9FAB483B9}">
      <dsp:nvSpPr>
        <dsp:cNvPr id="0" name=""/>
        <dsp:cNvSpPr/>
      </dsp:nvSpPr>
      <dsp:spPr>
        <a:xfrm>
          <a:off x="2196108" y="1440279"/>
          <a:ext cx="1798242" cy="719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US" sz="2000" kern="1200"/>
            <a:t>Openness</a:t>
          </a:r>
        </a:p>
      </dsp:txBody>
      <dsp:txXfrm>
        <a:off x="2196108" y="1440279"/>
        <a:ext cx="1798242" cy="719296"/>
      </dsp:txXfrm>
    </dsp:sp>
    <dsp:sp modelId="{8AC50068-8234-4A28-93BA-8076A5AE833C}">
      <dsp:nvSpPr>
        <dsp:cNvPr id="0" name=""/>
        <dsp:cNvSpPr/>
      </dsp:nvSpPr>
      <dsp:spPr>
        <a:xfrm>
          <a:off x="4659700" y="1685"/>
          <a:ext cx="1096927" cy="109692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805E66-C7BA-4882-B540-16605F82AD2F}">
      <dsp:nvSpPr>
        <dsp:cNvPr id="0" name=""/>
        <dsp:cNvSpPr/>
      </dsp:nvSpPr>
      <dsp:spPr>
        <a:xfrm>
          <a:off x="4893471" y="235457"/>
          <a:ext cx="629384" cy="62938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B9BC31E-5524-4927-AAF3-74B80BB8BCCF}">
      <dsp:nvSpPr>
        <dsp:cNvPr id="0" name=""/>
        <dsp:cNvSpPr/>
      </dsp:nvSpPr>
      <dsp:spPr>
        <a:xfrm>
          <a:off x="4309042" y="1440279"/>
          <a:ext cx="1798242" cy="719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US" sz="2000" kern="1200"/>
            <a:t>Courage</a:t>
          </a:r>
        </a:p>
      </dsp:txBody>
      <dsp:txXfrm>
        <a:off x="4309042" y="1440279"/>
        <a:ext cx="1798242" cy="719296"/>
      </dsp:txXfrm>
    </dsp:sp>
    <dsp:sp modelId="{5C70DF94-D078-4F35-AD00-6461FA16E160}">
      <dsp:nvSpPr>
        <dsp:cNvPr id="0" name=""/>
        <dsp:cNvSpPr/>
      </dsp:nvSpPr>
      <dsp:spPr>
        <a:xfrm>
          <a:off x="433831" y="2609136"/>
          <a:ext cx="1096927" cy="1096927"/>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B2300D-866C-405B-93C6-50236196EA34}">
      <dsp:nvSpPr>
        <dsp:cNvPr id="0" name=""/>
        <dsp:cNvSpPr/>
      </dsp:nvSpPr>
      <dsp:spPr>
        <a:xfrm>
          <a:off x="667602" y="2842908"/>
          <a:ext cx="629384" cy="62938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FA88953-D886-476B-9A14-63B4A4F1C42F}">
      <dsp:nvSpPr>
        <dsp:cNvPr id="0" name=""/>
        <dsp:cNvSpPr/>
      </dsp:nvSpPr>
      <dsp:spPr>
        <a:xfrm>
          <a:off x="83173" y="4047730"/>
          <a:ext cx="1798242" cy="719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US" sz="2000" kern="1200"/>
            <a:t>Compassion</a:t>
          </a:r>
        </a:p>
      </dsp:txBody>
      <dsp:txXfrm>
        <a:off x="83173" y="4047730"/>
        <a:ext cx="1798242" cy="719296"/>
      </dsp:txXfrm>
    </dsp:sp>
    <dsp:sp modelId="{0FE68855-A008-4CFA-9390-3AE22A16F434}">
      <dsp:nvSpPr>
        <dsp:cNvPr id="0" name=""/>
        <dsp:cNvSpPr/>
      </dsp:nvSpPr>
      <dsp:spPr>
        <a:xfrm>
          <a:off x="2546765" y="2609136"/>
          <a:ext cx="1096927" cy="1096927"/>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0FBC5C-8068-4035-B2C8-DDC967D96E4E}">
      <dsp:nvSpPr>
        <dsp:cNvPr id="0" name=""/>
        <dsp:cNvSpPr/>
      </dsp:nvSpPr>
      <dsp:spPr>
        <a:xfrm>
          <a:off x="2780537" y="2842908"/>
          <a:ext cx="629384" cy="62938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0A62946-EF4B-4D75-9F8F-CC24070A66B0}">
      <dsp:nvSpPr>
        <dsp:cNvPr id="0" name=""/>
        <dsp:cNvSpPr/>
      </dsp:nvSpPr>
      <dsp:spPr>
        <a:xfrm>
          <a:off x="2196108" y="4047730"/>
          <a:ext cx="1798242" cy="719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US" sz="2000" kern="1200"/>
            <a:t>Curiosity</a:t>
          </a:r>
        </a:p>
      </dsp:txBody>
      <dsp:txXfrm>
        <a:off x="2196108" y="4047730"/>
        <a:ext cx="1798242" cy="719296"/>
      </dsp:txXfrm>
    </dsp:sp>
    <dsp:sp modelId="{3200EB8C-2906-4FA3-8A2F-8D0447CA0869}">
      <dsp:nvSpPr>
        <dsp:cNvPr id="0" name=""/>
        <dsp:cNvSpPr/>
      </dsp:nvSpPr>
      <dsp:spPr>
        <a:xfrm>
          <a:off x="4659700" y="2609136"/>
          <a:ext cx="1096927" cy="109692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E0B057A-F15B-4F93-84DF-2313C34757A7}">
      <dsp:nvSpPr>
        <dsp:cNvPr id="0" name=""/>
        <dsp:cNvSpPr/>
      </dsp:nvSpPr>
      <dsp:spPr>
        <a:xfrm>
          <a:off x="4893471" y="2842908"/>
          <a:ext cx="629384" cy="629384"/>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BA804F1-269B-4DD9-B882-5761237F9156}">
      <dsp:nvSpPr>
        <dsp:cNvPr id="0" name=""/>
        <dsp:cNvSpPr/>
      </dsp:nvSpPr>
      <dsp:spPr>
        <a:xfrm>
          <a:off x="4309042" y="4047730"/>
          <a:ext cx="1798242" cy="719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US" sz="2000" kern="1200"/>
            <a:t>Patience</a:t>
          </a:r>
        </a:p>
      </dsp:txBody>
      <dsp:txXfrm>
        <a:off x="4309042" y="4047730"/>
        <a:ext cx="1798242" cy="71929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B6B019-8817-4447-B584-62B72E49317E}">
      <dsp:nvSpPr>
        <dsp:cNvPr id="0" name=""/>
        <dsp:cNvSpPr/>
      </dsp:nvSpPr>
      <dsp:spPr>
        <a:xfrm>
          <a:off x="0" y="315"/>
          <a:ext cx="11306174" cy="43443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14EDD8-FB0A-41B0-8963-721C20E33E79}">
      <dsp:nvSpPr>
        <dsp:cNvPr id="0" name=""/>
        <dsp:cNvSpPr/>
      </dsp:nvSpPr>
      <dsp:spPr>
        <a:xfrm>
          <a:off x="131416" y="98063"/>
          <a:ext cx="238938" cy="23893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BEBA29-4B3D-4463-A737-41534C7AC470}">
      <dsp:nvSpPr>
        <dsp:cNvPr id="0" name=""/>
        <dsp:cNvSpPr/>
      </dsp:nvSpPr>
      <dsp:spPr>
        <a:xfrm>
          <a:off x="501771" y="315"/>
          <a:ext cx="10804403" cy="434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978" tIns="45978" rIns="45978" bIns="45978" numCol="1" spcCol="1270" anchor="ctr" anchorCtr="0">
          <a:noAutofit/>
        </a:bodyPr>
        <a:lstStyle/>
        <a:p>
          <a:pPr marL="0" lvl="0" indent="0" algn="l" defTabSz="711200">
            <a:lnSpc>
              <a:spcPct val="100000"/>
            </a:lnSpc>
            <a:spcBef>
              <a:spcPct val="0"/>
            </a:spcBef>
            <a:spcAft>
              <a:spcPct val="35000"/>
            </a:spcAft>
            <a:buNone/>
          </a:pPr>
          <a:r>
            <a:rPr lang="en-US" sz="1600" kern="1200" dirty="0"/>
            <a:t> Tasks should never be done for or to a person</a:t>
          </a:r>
        </a:p>
      </dsp:txBody>
      <dsp:txXfrm>
        <a:off x="501771" y="315"/>
        <a:ext cx="10804403" cy="434433"/>
      </dsp:txXfrm>
    </dsp:sp>
    <dsp:sp modelId="{F1178ADB-0E45-4B02-85F6-D2AC6EB66C23}">
      <dsp:nvSpPr>
        <dsp:cNvPr id="0" name=""/>
        <dsp:cNvSpPr/>
      </dsp:nvSpPr>
      <dsp:spPr>
        <a:xfrm>
          <a:off x="0" y="543357"/>
          <a:ext cx="11306174" cy="43443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E1ECAA-B53F-4DC4-AE5B-97E9ACF78F3C}">
      <dsp:nvSpPr>
        <dsp:cNvPr id="0" name=""/>
        <dsp:cNvSpPr/>
      </dsp:nvSpPr>
      <dsp:spPr>
        <a:xfrm>
          <a:off x="131416" y="641105"/>
          <a:ext cx="238938" cy="23893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AD1E1D-5481-4199-B870-92DCF0A5978C}">
      <dsp:nvSpPr>
        <dsp:cNvPr id="0" name=""/>
        <dsp:cNvSpPr/>
      </dsp:nvSpPr>
      <dsp:spPr>
        <a:xfrm>
          <a:off x="501771" y="543357"/>
          <a:ext cx="10804403" cy="434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978" tIns="45978" rIns="45978" bIns="45978" numCol="1" spcCol="1270" anchor="ctr" anchorCtr="0">
          <a:noAutofit/>
        </a:bodyPr>
        <a:lstStyle/>
        <a:p>
          <a:pPr marL="0" lvl="0" indent="0" algn="l" defTabSz="711200">
            <a:lnSpc>
              <a:spcPct val="100000"/>
            </a:lnSpc>
            <a:spcBef>
              <a:spcPct val="0"/>
            </a:spcBef>
            <a:spcAft>
              <a:spcPct val="35000"/>
            </a:spcAft>
            <a:buNone/>
          </a:pPr>
          <a:r>
            <a:rPr lang="en-US" sz="1600" kern="1200" dirty="0"/>
            <a:t> Avoid using excessive verbal prompts</a:t>
          </a:r>
        </a:p>
      </dsp:txBody>
      <dsp:txXfrm>
        <a:off x="501771" y="543357"/>
        <a:ext cx="10804403" cy="434433"/>
      </dsp:txXfrm>
    </dsp:sp>
    <dsp:sp modelId="{930593AF-9B7E-430A-9ED4-53C45B66FBEE}">
      <dsp:nvSpPr>
        <dsp:cNvPr id="0" name=""/>
        <dsp:cNvSpPr/>
      </dsp:nvSpPr>
      <dsp:spPr>
        <a:xfrm>
          <a:off x="0" y="1086400"/>
          <a:ext cx="11306174" cy="43443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F0E2C5-CEA5-47DF-99B0-EFDB98A132DE}">
      <dsp:nvSpPr>
        <dsp:cNvPr id="0" name=""/>
        <dsp:cNvSpPr/>
      </dsp:nvSpPr>
      <dsp:spPr>
        <a:xfrm>
          <a:off x="131416" y="1184147"/>
          <a:ext cx="238938" cy="23893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08733E-AD41-4EA7-B501-BEDEF96048E1}">
      <dsp:nvSpPr>
        <dsp:cNvPr id="0" name=""/>
        <dsp:cNvSpPr/>
      </dsp:nvSpPr>
      <dsp:spPr>
        <a:xfrm>
          <a:off x="501771" y="1086400"/>
          <a:ext cx="10804403" cy="434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978" tIns="45978" rIns="45978" bIns="45978" numCol="1" spcCol="1270" anchor="ctr" anchorCtr="0">
          <a:noAutofit/>
        </a:bodyPr>
        <a:lstStyle/>
        <a:p>
          <a:pPr marL="0" lvl="0" indent="0" algn="l" defTabSz="711200">
            <a:lnSpc>
              <a:spcPct val="100000"/>
            </a:lnSpc>
            <a:spcBef>
              <a:spcPct val="0"/>
            </a:spcBef>
            <a:spcAft>
              <a:spcPct val="35000"/>
            </a:spcAft>
            <a:buNone/>
          </a:pPr>
          <a:r>
            <a:rPr lang="en-US" sz="1600" kern="1200" dirty="0"/>
            <a:t> Do the task </a:t>
          </a:r>
          <a:r>
            <a:rPr lang="en-US" sz="1600" i="1" kern="1200" dirty="0"/>
            <a:t>with</a:t>
          </a:r>
          <a:r>
            <a:rPr lang="en-US" sz="1600" kern="1200" dirty="0"/>
            <a:t> the person, reducing the social distance and modeling the task</a:t>
          </a:r>
        </a:p>
      </dsp:txBody>
      <dsp:txXfrm>
        <a:off x="501771" y="1086400"/>
        <a:ext cx="10804403" cy="434433"/>
      </dsp:txXfrm>
    </dsp:sp>
    <dsp:sp modelId="{3D3CF53A-5FE8-4FC5-8987-3E808E95FEA3}">
      <dsp:nvSpPr>
        <dsp:cNvPr id="0" name=""/>
        <dsp:cNvSpPr/>
      </dsp:nvSpPr>
      <dsp:spPr>
        <a:xfrm>
          <a:off x="0" y="1629442"/>
          <a:ext cx="11306174" cy="43443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63A647-9485-40AC-B8C8-ED8D1183C124}">
      <dsp:nvSpPr>
        <dsp:cNvPr id="0" name=""/>
        <dsp:cNvSpPr/>
      </dsp:nvSpPr>
      <dsp:spPr>
        <a:xfrm>
          <a:off x="131416" y="1727190"/>
          <a:ext cx="238938" cy="23893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1F51793-0463-4C94-A44B-46D0D54EA604}">
      <dsp:nvSpPr>
        <dsp:cNvPr id="0" name=""/>
        <dsp:cNvSpPr/>
      </dsp:nvSpPr>
      <dsp:spPr>
        <a:xfrm>
          <a:off x="501771" y="1629442"/>
          <a:ext cx="10804403" cy="434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978" tIns="45978" rIns="45978" bIns="45978" numCol="1" spcCol="1270" anchor="ctr" anchorCtr="0">
          <a:noAutofit/>
        </a:bodyPr>
        <a:lstStyle/>
        <a:p>
          <a:pPr marL="0" lvl="0" indent="0" algn="l" defTabSz="711200">
            <a:lnSpc>
              <a:spcPct val="100000"/>
            </a:lnSpc>
            <a:spcBef>
              <a:spcPct val="0"/>
            </a:spcBef>
            <a:spcAft>
              <a:spcPct val="35000"/>
            </a:spcAft>
            <a:buNone/>
          </a:pPr>
          <a:r>
            <a:rPr lang="en-US" sz="1600" kern="1200" dirty="0"/>
            <a:t> Tasks should be meaningful and expectations should be fair</a:t>
          </a:r>
        </a:p>
      </dsp:txBody>
      <dsp:txXfrm>
        <a:off x="501771" y="1629442"/>
        <a:ext cx="10804403" cy="434433"/>
      </dsp:txXfrm>
    </dsp:sp>
    <dsp:sp modelId="{276B786D-3B5A-4B8F-9E9D-E04091A44BF7}">
      <dsp:nvSpPr>
        <dsp:cNvPr id="0" name=""/>
        <dsp:cNvSpPr/>
      </dsp:nvSpPr>
      <dsp:spPr>
        <a:xfrm>
          <a:off x="0" y="2172484"/>
          <a:ext cx="11306174" cy="43443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51574A-6ABA-4D26-9553-DBE0F88DDE39}">
      <dsp:nvSpPr>
        <dsp:cNvPr id="0" name=""/>
        <dsp:cNvSpPr/>
      </dsp:nvSpPr>
      <dsp:spPr>
        <a:xfrm>
          <a:off x="131416" y="2270232"/>
          <a:ext cx="238938" cy="23893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4FCDA61-6427-43F1-A37E-D0D97FB21202}">
      <dsp:nvSpPr>
        <dsp:cNvPr id="0" name=""/>
        <dsp:cNvSpPr/>
      </dsp:nvSpPr>
      <dsp:spPr>
        <a:xfrm>
          <a:off x="501771" y="2172484"/>
          <a:ext cx="10804403" cy="434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978" tIns="45978" rIns="45978" bIns="45978" numCol="1" spcCol="1270" anchor="ctr" anchorCtr="0">
          <a:noAutofit/>
        </a:bodyPr>
        <a:lstStyle/>
        <a:p>
          <a:pPr marL="0" lvl="0" indent="0" algn="l" defTabSz="711200">
            <a:lnSpc>
              <a:spcPct val="100000"/>
            </a:lnSpc>
            <a:spcBef>
              <a:spcPct val="0"/>
            </a:spcBef>
            <a:spcAft>
              <a:spcPct val="35000"/>
            </a:spcAft>
            <a:buNone/>
          </a:pPr>
          <a:r>
            <a:rPr lang="en-US" sz="1600" kern="1200" dirty="0"/>
            <a:t> Breaking the task into smaller pieces allows for more opportunities for success</a:t>
          </a:r>
        </a:p>
      </dsp:txBody>
      <dsp:txXfrm>
        <a:off x="501771" y="2172484"/>
        <a:ext cx="10804403" cy="434433"/>
      </dsp:txXfrm>
    </dsp:sp>
    <dsp:sp modelId="{84CBF16A-5EE0-4EEF-B674-08C1C042767F}">
      <dsp:nvSpPr>
        <dsp:cNvPr id="0" name=""/>
        <dsp:cNvSpPr/>
      </dsp:nvSpPr>
      <dsp:spPr>
        <a:xfrm>
          <a:off x="0" y="2715527"/>
          <a:ext cx="11306174" cy="43443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C6533E-6D8E-4FF7-B722-15A3E1341146}">
      <dsp:nvSpPr>
        <dsp:cNvPr id="0" name=""/>
        <dsp:cNvSpPr/>
      </dsp:nvSpPr>
      <dsp:spPr>
        <a:xfrm>
          <a:off x="131416" y="2813274"/>
          <a:ext cx="238938" cy="238938"/>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74109F4-E92D-4764-998D-9F915F135181}">
      <dsp:nvSpPr>
        <dsp:cNvPr id="0" name=""/>
        <dsp:cNvSpPr/>
      </dsp:nvSpPr>
      <dsp:spPr>
        <a:xfrm>
          <a:off x="501771" y="2715527"/>
          <a:ext cx="10804403" cy="434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978" tIns="45978" rIns="45978" bIns="45978" numCol="1" spcCol="1270" anchor="ctr" anchorCtr="0">
          <a:noAutofit/>
        </a:bodyPr>
        <a:lstStyle/>
        <a:p>
          <a:pPr marL="0" lvl="0" indent="0" algn="l" defTabSz="711200">
            <a:lnSpc>
              <a:spcPct val="100000"/>
            </a:lnSpc>
            <a:spcBef>
              <a:spcPct val="0"/>
            </a:spcBef>
            <a:spcAft>
              <a:spcPct val="35000"/>
            </a:spcAft>
            <a:buNone/>
          </a:pPr>
          <a:r>
            <a:rPr lang="en-US" sz="1600" kern="1200" dirty="0"/>
            <a:t> Be ready to reward any and all efforts by the person to participate in steps of the task</a:t>
          </a:r>
        </a:p>
      </dsp:txBody>
      <dsp:txXfrm>
        <a:off x="501771" y="2715527"/>
        <a:ext cx="10804403" cy="434433"/>
      </dsp:txXfrm>
    </dsp:sp>
    <dsp:sp modelId="{4B8E01E7-AB0E-47AA-B96B-CB69C547CC35}">
      <dsp:nvSpPr>
        <dsp:cNvPr id="0" name=""/>
        <dsp:cNvSpPr/>
      </dsp:nvSpPr>
      <dsp:spPr>
        <a:xfrm>
          <a:off x="0" y="3258569"/>
          <a:ext cx="11306174" cy="43443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E9E6ED-6BE6-4FEE-B628-F6F9DFED4BA2}">
      <dsp:nvSpPr>
        <dsp:cNvPr id="0" name=""/>
        <dsp:cNvSpPr/>
      </dsp:nvSpPr>
      <dsp:spPr>
        <a:xfrm>
          <a:off x="131416" y="3356317"/>
          <a:ext cx="238938" cy="238938"/>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175A89-60E2-4701-8674-B3E5BB982D1D}">
      <dsp:nvSpPr>
        <dsp:cNvPr id="0" name=""/>
        <dsp:cNvSpPr/>
      </dsp:nvSpPr>
      <dsp:spPr>
        <a:xfrm>
          <a:off x="501771" y="3258569"/>
          <a:ext cx="10804403" cy="434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978" tIns="45978" rIns="45978" bIns="45978" numCol="1" spcCol="1270" anchor="ctr" anchorCtr="0">
          <a:noAutofit/>
        </a:bodyPr>
        <a:lstStyle/>
        <a:p>
          <a:pPr marL="0" lvl="0" indent="0" algn="l" defTabSz="711200">
            <a:lnSpc>
              <a:spcPct val="100000"/>
            </a:lnSpc>
            <a:spcBef>
              <a:spcPct val="0"/>
            </a:spcBef>
            <a:spcAft>
              <a:spcPct val="35000"/>
            </a:spcAft>
            <a:buNone/>
          </a:pPr>
          <a:r>
            <a:rPr lang="en-US" sz="1600" kern="1200" dirty="0"/>
            <a:t> Make the focus the interaction rather than the task </a:t>
          </a:r>
        </a:p>
      </dsp:txBody>
      <dsp:txXfrm>
        <a:off x="501771" y="3258569"/>
        <a:ext cx="10804403" cy="434433"/>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13380C-5550-40BD-989B-09E76144BDB2}">
      <dsp:nvSpPr>
        <dsp:cNvPr id="0" name=""/>
        <dsp:cNvSpPr/>
      </dsp:nvSpPr>
      <dsp:spPr>
        <a:xfrm>
          <a:off x="0" y="0"/>
          <a:ext cx="5913437" cy="0"/>
        </a:xfrm>
        <a:prstGeom prst="line">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w="9525" cap="flat"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91DDEEFB-1F96-435E-8C24-12C9B8AB3A59}">
      <dsp:nvSpPr>
        <dsp:cNvPr id="0" name=""/>
        <dsp:cNvSpPr/>
      </dsp:nvSpPr>
      <dsp:spPr>
        <a:xfrm>
          <a:off x="0" y="0"/>
          <a:ext cx="5913437" cy="2318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dirty="0"/>
            <a:t>You are required to treat those with whom you work with dignity and respect always, and under all circumstances. </a:t>
          </a:r>
        </a:p>
      </dsp:txBody>
      <dsp:txXfrm>
        <a:off x="0" y="0"/>
        <a:ext cx="5913437" cy="2318544"/>
      </dsp:txXfrm>
    </dsp:sp>
    <dsp:sp modelId="{C914CD5D-82E0-411D-A5D6-B42B4EDE8D25}">
      <dsp:nvSpPr>
        <dsp:cNvPr id="0" name=""/>
        <dsp:cNvSpPr/>
      </dsp:nvSpPr>
      <dsp:spPr>
        <a:xfrm>
          <a:off x="0" y="2318544"/>
          <a:ext cx="5913437" cy="0"/>
        </a:xfrm>
        <a:prstGeom prst="line">
          <a:avLst/>
        </a:prstGeom>
        <a:gradFill rotWithShape="0">
          <a:gsLst>
            <a:gs pos="0">
              <a:schemeClr val="accent2">
                <a:hueOff val="-1085893"/>
                <a:satOff val="41188"/>
                <a:lumOff val="-22547"/>
                <a:alphaOff val="0"/>
                <a:tint val="98000"/>
                <a:satMod val="110000"/>
                <a:lumMod val="104000"/>
              </a:schemeClr>
            </a:gs>
            <a:gs pos="69000">
              <a:schemeClr val="accent2">
                <a:hueOff val="-1085893"/>
                <a:satOff val="41188"/>
                <a:lumOff val="-22547"/>
                <a:alphaOff val="0"/>
                <a:shade val="88000"/>
                <a:satMod val="130000"/>
                <a:lumMod val="92000"/>
              </a:schemeClr>
            </a:gs>
            <a:gs pos="100000">
              <a:schemeClr val="accent2">
                <a:hueOff val="-1085893"/>
                <a:satOff val="41188"/>
                <a:lumOff val="-22547"/>
                <a:alphaOff val="0"/>
                <a:shade val="78000"/>
                <a:satMod val="130000"/>
                <a:lumMod val="92000"/>
              </a:schemeClr>
            </a:gs>
          </a:gsLst>
          <a:lin ang="5400000" scaled="0"/>
        </a:gradFill>
        <a:ln w="9525" cap="flat" cmpd="sng" algn="ctr">
          <a:solidFill>
            <a:schemeClr val="accent2">
              <a:hueOff val="-1085893"/>
              <a:satOff val="41188"/>
              <a:lumOff val="-22547"/>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102AD52A-0000-45B2-A0D0-7B6D14BF1327}">
      <dsp:nvSpPr>
        <dsp:cNvPr id="0" name=""/>
        <dsp:cNvSpPr/>
      </dsp:nvSpPr>
      <dsp:spPr>
        <a:xfrm>
          <a:off x="0" y="2318544"/>
          <a:ext cx="5913437" cy="2318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If a technique cannot be used in a public setting, then the technique should not be used in the privacy of their home. </a:t>
          </a:r>
        </a:p>
      </dsp:txBody>
      <dsp:txXfrm>
        <a:off x="0" y="2318544"/>
        <a:ext cx="5913437" cy="2318544"/>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AC97F6-BEC9-4259-BDC9-A0B7299218B8}">
      <dsp:nvSpPr>
        <dsp:cNvPr id="0" name=""/>
        <dsp:cNvSpPr/>
      </dsp:nvSpPr>
      <dsp:spPr>
        <a:xfrm>
          <a:off x="0" y="2053"/>
          <a:ext cx="6110946" cy="0"/>
        </a:xfrm>
        <a:prstGeom prst="line">
          <a:avLst/>
        </a:prstGeom>
        <a:gradFill rotWithShape="0">
          <a:gsLst>
            <a:gs pos="0">
              <a:schemeClr val="accent5">
                <a:hueOff val="0"/>
                <a:satOff val="0"/>
                <a:lumOff val="0"/>
                <a:alphaOff val="0"/>
                <a:tint val="98000"/>
                <a:hueMod val="94000"/>
                <a:satMod val="130000"/>
                <a:lumMod val="128000"/>
              </a:schemeClr>
            </a:gs>
            <a:gs pos="100000">
              <a:schemeClr val="accent5">
                <a:hueOff val="0"/>
                <a:satOff val="0"/>
                <a:lumOff val="0"/>
                <a:alphaOff val="0"/>
                <a:shade val="94000"/>
                <a:lumMod val="88000"/>
              </a:schemeClr>
            </a:gs>
          </a:gsLst>
          <a:lin ang="5400000" scaled="0"/>
        </a:gradFill>
        <a:ln w="9525" cap="rnd" cmpd="sng" algn="ctr">
          <a:solidFill>
            <a:schemeClr val="accent5">
              <a:hueOff val="0"/>
              <a:satOff val="0"/>
              <a:lumOff val="0"/>
              <a:alphaOff val="0"/>
            </a:schemeClr>
          </a:solidFill>
          <a:prstDash val="solid"/>
        </a:ln>
        <a:effectLst>
          <a:innerShdw blurRad="25400" dist="12700" dir="13500000">
            <a:srgbClr val="000000">
              <a:alpha val="45000"/>
            </a:srgbClr>
          </a:innerShdw>
        </a:effectLst>
      </dsp:spPr>
      <dsp:style>
        <a:lnRef idx="1">
          <a:scrgbClr r="0" g="0" b="0"/>
        </a:lnRef>
        <a:fillRef idx="3">
          <a:scrgbClr r="0" g="0" b="0"/>
        </a:fillRef>
        <a:effectRef idx="2">
          <a:scrgbClr r="0" g="0" b="0"/>
        </a:effectRef>
        <a:fontRef idx="minor">
          <a:schemeClr val="lt1"/>
        </a:fontRef>
      </dsp:style>
    </dsp:sp>
    <dsp:sp modelId="{084E30BB-C976-43CC-A0B1-01E1E1A381BF}">
      <dsp:nvSpPr>
        <dsp:cNvPr id="0" name=""/>
        <dsp:cNvSpPr/>
      </dsp:nvSpPr>
      <dsp:spPr>
        <a:xfrm>
          <a:off x="0" y="2053"/>
          <a:ext cx="6110946" cy="350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endParaRPr lang="en-US" sz="1400" kern="1200" dirty="0"/>
        </a:p>
      </dsp:txBody>
      <dsp:txXfrm>
        <a:off x="0" y="2053"/>
        <a:ext cx="6110946" cy="350134"/>
      </dsp:txXfrm>
    </dsp:sp>
    <dsp:sp modelId="{B4B391C0-5B14-4F97-8709-0BFE75809BF8}">
      <dsp:nvSpPr>
        <dsp:cNvPr id="0" name=""/>
        <dsp:cNvSpPr/>
      </dsp:nvSpPr>
      <dsp:spPr>
        <a:xfrm>
          <a:off x="0" y="352187"/>
          <a:ext cx="6110946" cy="0"/>
        </a:xfrm>
        <a:prstGeom prst="line">
          <a:avLst/>
        </a:prstGeom>
        <a:gradFill rotWithShape="0">
          <a:gsLst>
            <a:gs pos="0">
              <a:schemeClr val="accent5">
                <a:hueOff val="1832205"/>
                <a:satOff val="-856"/>
                <a:lumOff val="-962"/>
                <a:alphaOff val="0"/>
                <a:tint val="98000"/>
                <a:hueMod val="94000"/>
                <a:satMod val="130000"/>
                <a:lumMod val="128000"/>
              </a:schemeClr>
            </a:gs>
            <a:gs pos="100000">
              <a:schemeClr val="accent5">
                <a:hueOff val="1832205"/>
                <a:satOff val="-856"/>
                <a:lumOff val="-962"/>
                <a:alphaOff val="0"/>
                <a:shade val="94000"/>
                <a:lumMod val="88000"/>
              </a:schemeClr>
            </a:gs>
          </a:gsLst>
          <a:lin ang="5400000" scaled="0"/>
        </a:gradFill>
        <a:ln w="9525" cap="rnd" cmpd="sng" algn="ctr">
          <a:solidFill>
            <a:schemeClr val="accent5">
              <a:hueOff val="1832205"/>
              <a:satOff val="-856"/>
              <a:lumOff val="-962"/>
              <a:alphaOff val="0"/>
            </a:schemeClr>
          </a:solidFill>
          <a:prstDash val="solid"/>
        </a:ln>
        <a:effectLst>
          <a:innerShdw blurRad="25400" dist="12700" dir="13500000">
            <a:srgbClr val="000000">
              <a:alpha val="45000"/>
            </a:srgbClr>
          </a:innerShdw>
        </a:effectLst>
      </dsp:spPr>
      <dsp:style>
        <a:lnRef idx="1">
          <a:scrgbClr r="0" g="0" b="0"/>
        </a:lnRef>
        <a:fillRef idx="3">
          <a:scrgbClr r="0" g="0" b="0"/>
        </a:fillRef>
        <a:effectRef idx="2">
          <a:scrgbClr r="0" g="0" b="0"/>
        </a:effectRef>
        <a:fontRef idx="minor">
          <a:schemeClr val="lt1"/>
        </a:fontRef>
      </dsp:style>
    </dsp:sp>
    <dsp:sp modelId="{AACBB8EA-245A-44F4-8880-DA1783239F23}">
      <dsp:nvSpPr>
        <dsp:cNvPr id="0" name=""/>
        <dsp:cNvSpPr/>
      </dsp:nvSpPr>
      <dsp:spPr>
        <a:xfrm>
          <a:off x="0" y="352187"/>
          <a:ext cx="6110946" cy="350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--checking your tone of voice</a:t>
          </a:r>
        </a:p>
      </dsp:txBody>
      <dsp:txXfrm>
        <a:off x="0" y="352187"/>
        <a:ext cx="6110946" cy="350134"/>
      </dsp:txXfrm>
    </dsp:sp>
    <dsp:sp modelId="{A570D605-AE5A-4364-8BE1-5B5D57822BA5}">
      <dsp:nvSpPr>
        <dsp:cNvPr id="0" name=""/>
        <dsp:cNvSpPr/>
      </dsp:nvSpPr>
      <dsp:spPr>
        <a:xfrm>
          <a:off x="0" y="702322"/>
          <a:ext cx="6110946" cy="0"/>
        </a:xfrm>
        <a:prstGeom prst="line">
          <a:avLst/>
        </a:prstGeom>
        <a:gradFill rotWithShape="0">
          <a:gsLst>
            <a:gs pos="0">
              <a:schemeClr val="accent5">
                <a:hueOff val="3664411"/>
                <a:satOff val="-1712"/>
                <a:lumOff val="-1925"/>
                <a:alphaOff val="0"/>
                <a:tint val="98000"/>
                <a:hueMod val="94000"/>
                <a:satMod val="130000"/>
                <a:lumMod val="128000"/>
              </a:schemeClr>
            </a:gs>
            <a:gs pos="100000">
              <a:schemeClr val="accent5">
                <a:hueOff val="3664411"/>
                <a:satOff val="-1712"/>
                <a:lumOff val="-1925"/>
                <a:alphaOff val="0"/>
                <a:shade val="94000"/>
                <a:lumMod val="88000"/>
              </a:schemeClr>
            </a:gs>
          </a:gsLst>
          <a:lin ang="5400000" scaled="0"/>
        </a:gradFill>
        <a:ln w="9525" cap="rnd" cmpd="sng" algn="ctr">
          <a:solidFill>
            <a:schemeClr val="accent5">
              <a:hueOff val="3664411"/>
              <a:satOff val="-1712"/>
              <a:lumOff val="-1925"/>
              <a:alphaOff val="0"/>
            </a:schemeClr>
          </a:solidFill>
          <a:prstDash val="solid"/>
        </a:ln>
        <a:effectLst>
          <a:innerShdw blurRad="25400" dist="12700" dir="13500000">
            <a:srgbClr val="000000">
              <a:alpha val="45000"/>
            </a:srgbClr>
          </a:innerShdw>
        </a:effectLst>
      </dsp:spPr>
      <dsp:style>
        <a:lnRef idx="1">
          <a:scrgbClr r="0" g="0" b="0"/>
        </a:lnRef>
        <a:fillRef idx="3">
          <a:scrgbClr r="0" g="0" b="0"/>
        </a:fillRef>
        <a:effectRef idx="2">
          <a:scrgbClr r="0" g="0" b="0"/>
        </a:effectRef>
        <a:fontRef idx="minor">
          <a:schemeClr val="lt1"/>
        </a:fontRef>
      </dsp:style>
    </dsp:sp>
    <dsp:sp modelId="{52E5A90B-0506-48D5-957A-0B21F51DC497}">
      <dsp:nvSpPr>
        <dsp:cNvPr id="0" name=""/>
        <dsp:cNvSpPr/>
      </dsp:nvSpPr>
      <dsp:spPr>
        <a:xfrm>
          <a:off x="0" y="702322"/>
          <a:ext cx="6110946" cy="350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t>--having awareness of your body language and facial expressions</a:t>
          </a:r>
        </a:p>
      </dsp:txBody>
      <dsp:txXfrm>
        <a:off x="0" y="702322"/>
        <a:ext cx="6110946" cy="350134"/>
      </dsp:txXfrm>
    </dsp:sp>
    <dsp:sp modelId="{82474749-8757-4837-B72F-4A659EF6E67F}">
      <dsp:nvSpPr>
        <dsp:cNvPr id="0" name=""/>
        <dsp:cNvSpPr/>
      </dsp:nvSpPr>
      <dsp:spPr>
        <a:xfrm>
          <a:off x="0" y="1052456"/>
          <a:ext cx="6110946" cy="0"/>
        </a:xfrm>
        <a:prstGeom prst="line">
          <a:avLst/>
        </a:prstGeom>
        <a:gradFill rotWithShape="0">
          <a:gsLst>
            <a:gs pos="0">
              <a:schemeClr val="accent5">
                <a:hueOff val="5496616"/>
                <a:satOff val="-2568"/>
                <a:lumOff val="-2887"/>
                <a:alphaOff val="0"/>
                <a:tint val="98000"/>
                <a:hueMod val="94000"/>
                <a:satMod val="130000"/>
                <a:lumMod val="128000"/>
              </a:schemeClr>
            </a:gs>
            <a:gs pos="100000">
              <a:schemeClr val="accent5">
                <a:hueOff val="5496616"/>
                <a:satOff val="-2568"/>
                <a:lumOff val="-2887"/>
                <a:alphaOff val="0"/>
                <a:shade val="94000"/>
                <a:lumMod val="88000"/>
              </a:schemeClr>
            </a:gs>
          </a:gsLst>
          <a:lin ang="5400000" scaled="0"/>
        </a:gradFill>
        <a:ln w="9525" cap="rnd" cmpd="sng" algn="ctr">
          <a:solidFill>
            <a:schemeClr val="accent5">
              <a:hueOff val="5496616"/>
              <a:satOff val="-2568"/>
              <a:lumOff val="-2887"/>
              <a:alphaOff val="0"/>
            </a:schemeClr>
          </a:solidFill>
          <a:prstDash val="solid"/>
        </a:ln>
        <a:effectLst>
          <a:innerShdw blurRad="25400" dist="12700" dir="13500000">
            <a:srgbClr val="000000">
              <a:alpha val="45000"/>
            </a:srgbClr>
          </a:innerShdw>
        </a:effectLst>
      </dsp:spPr>
      <dsp:style>
        <a:lnRef idx="1">
          <a:scrgbClr r="0" g="0" b="0"/>
        </a:lnRef>
        <a:fillRef idx="3">
          <a:scrgbClr r="0" g="0" b="0"/>
        </a:fillRef>
        <a:effectRef idx="2">
          <a:scrgbClr r="0" g="0" b="0"/>
        </a:effectRef>
        <a:fontRef idx="minor">
          <a:schemeClr val="lt1"/>
        </a:fontRef>
      </dsp:style>
    </dsp:sp>
    <dsp:sp modelId="{D01139F6-821B-434F-A801-28AD47AA9EF9}">
      <dsp:nvSpPr>
        <dsp:cNvPr id="0" name=""/>
        <dsp:cNvSpPr/>
      </dsp:nvSpPr>
      <dsp:spPr>
        <a:xfrm>
          <a:off x="0" y="1052456"/>
          <a:ext cx="6110946" cy="350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--recognizing the individual</a:t>
          </a:r>
        </a:p>
      </dsp:txBody>
      <dsp:txXfrm>
        <a:off x="0" y="1052456"/>
        <a:ext cx="6110946" cy="350134"/>
      </dsp:txXfrm>
    </dsp:sp>
    <dsp:sp modelId="{072C00F4-A3B5-479C-99C4-C7C1C6B71A97}">
      <dsp:nvSpPr>
        <dsp:cNvPr id="0" name=""/>
        <dsp:cNvSpPr/>
      </dsp:nvSpPr>
      <dsp:spPr>
        <a:xfrm>
          <a:off x="0" y="1402591"/>
          <a:ext cx="6110946" cy="0"/>
        </a:xfrm>
        <a:prstGeom prst="line">
          <a:avLst/>
        </a:prstGeom>
        <a:gradFill rotWithShape="0">
          <a:gsLst>
            <a:gs pos="0">
              <a:schemeClr val="accent5">
                <a:hueOff val="7328821"/>
                <a:satOff val="-3424"/>
                <a:lumOff val="-3850"/>
                <a:alphaOff val="0"/>
                <a:tint val="98000"/>
                <a:hueMod val="94000"/>
                <a:satMod val="130000"/>
                <a:lumMod val="128000"/>
              </a:schemeClr>
            </a:gs>
            <a:gs pos="100000">
              <a:schemeClr val="accent5">
                <a:hueOff val="7328821"/>
                <a:satOff val="-3424"/>
                <a:lumOff val="-3850"/>
                <a:alphaOff val="0"/>
                <a:shade val="94000"/>
                <a:lumMod val="88000"/>
              </a:schemeClr>
            </a:gs>
          </a:gsLst>
          <a:lin ang="5400000" scaled="0"/>
        </a:gradFill>
        <a:ln w="9525" cap="rnd" cmpd="sng" algn="ctr">
          <a:solidFill>
            <a:schemeClr val="accent5">
              <a:hueOff val="7328821"/>
              <a:satOff val="-3424"/>
              <a:lumOff val="-3850"/>
              <a:alphaOff val="0"/>
            </a:schemeClr>
          </a:solidFill>
          <a:prstDash val="solid"/>
        </a:ln>
        <a:effectLst>
          <a:innerShdw blurRad="25400" dist="12700" dir="13500000">
            <a:srgbClr val="000000">
              <a:alpha val="45000"/>
            </a:srgbClr>
          </a:innerShdw>
        </a:effectLst>
      </dsp:spPr>
      <dsp:style>
        <a:lnRef idx="1">
          <a:scrgbClr r="0" g="0" b="0"/>
        </a:lnRef>
        <a:fillRef idx="3">
          <a:scrgbClr r="0" g="0" b="0"/>
        </a:fillRef>
        <a:effectRef idx="2">
          <a:scrgbClr r="0" g="0" b="0"/>
        </a:effectRef>
        <a:fontRef idx="minor">
          <a:schemeClr val="lt1"/>
        </a:fontRef>
      </dsp:style>
    </dsp:sp>
    <dsp:sp modelId="{EE94E877-1257-413A-B7C2-ADAA07B53B86}">
      <dsp:nvSpPr>
        <dsp:cNvPr id="0" name=""/>
        <dsp:cNvSpPr/>
      </dsp:nvSpPr>
      <dsp:spPr>
        <a:xfrm>
          <a:off x="0" y="1402591"/>
          <a:ext cx="6110946" cy="350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t>--speaking up on behalf of those in your care</a:t>
          </a:r>
        </a:p>
      </dsp:txBody>
      <dsp:txXfrm>
        <a:off x="0" y="1402591"/>
        <a:ext cx="6110946" cy="350134"/>
      </dsp:txXfrm>
    </dsp:sp>
    <dsp:sp modelId="{E3844724-A5BF-4002-A1A5-93C5CA898C46}">
      <dsp:nvSpPr>
        <dsp:cNvPr id="0" name=""/>
        <dsp:cNvSpPr/>
      </dsp:nvSpPr>
      <dsp:spPr>
        <a:xfrm>
          <a:off x="0" y="1752725"/>
          <a:ext cx="6110946" cy="0"/>
        </a:xfrm>
        <a:prstGeom prst="line">
          <a:avLst/>
        </a:prstGeom>
        <a:gradFill rotWithShape="0">
          <a:gsLst>
            <a:gs pos="0">
              <a:schemeClr val="accent5">
                <a:hueOff val="9161027"/>
                <a:satOff val="-4280"/>
                <a:lumOff val="-4812"/>
                <a:alphaOff val="0"/>
                <a:tint val="98000"/>
                <a:hueMod val="94000"/>
                <a:satMod val="130000"/>
                <a:lumMod val="128000"/>
              </a:schemeClr>
            </a:gs>
            <a:gs pos="100000">
              <a:schemeClr val="accent5">
                <a:hueOff val="9161027"/>
                <a:satOff val="-4280"/>
                <a:lumOff val="-4812"/>
                <a:alphaOff val="0"/>
                <a:shade val="94000"/>
                <a:lumMod val="88000"/>
              </a:schemeClr>
            </a:gs>
          </a:gsLst>
          <a:lin ang="5400000" scaled="0"/>
        </a:gradFill>
        <a:ln w="9525" cap="rnd" cmpd="sng" algn="ctr">
          <a:solidFill>
            <a:schemeClr val="accent5">
              <a:hueOff val="9161027"/>
              <a:satOff val="-4280"/>
              <a:lumOff val="-4812"/>
              <a:alphaOff val="0"/>
            </a:schemeClr>
          </a:solidFill>
          <a:prstDash val="solid"/>
        </a:ln>
        <a:effectLst>
          <a:innerShdw blurRad="25400" dist="12700" dir="13500000">
            <a:srgbClr val="000000">
              <a:alpha val="45000"/>
            </a:srgbClr>
          </a:innerShdw>
        </a:effectLst>
      </dsp:spPr>
      <dsp:style>
        <a:lnRef idx="1">
          <a:scrgbClr r="0" g="0" b="0"/>
        </a:lnRef>
        <a:fillRef idx="3">
          <a:scrgbClr r="0" g="0" b="0"/>
        </a:fillRef>
        <a:effectRef idx="2">
          <a:scrgbClr r="0" g="0" b="0"/>
        </a:effectRef>
        <a:fontRef idx="minor">
          <a:schemeClr val="lt1"/>
        </a:fontRef>
      </dsp:style>
    </dsp:sp>
    <dsp:sp modelId="{5B1373A2-D595-46A8-A9F4-F5AF7843E24C}">
      <dsp:nvSpPr>
        <dsp:cNvPr id="0" name=""/>
        <dsp:cNvSpPr/>
      </dsp:nvSpPr>
      <dsp:spPr>
        <a:xfrm>
          <a:off x="0" y="1752725"/>
          <a:ext cx="6110946" cy="350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--monitoring your conversation with co-workers</a:t>
          </a:r>
        </a:p>
      </dsp:txBody>
      <dsp:txXfrm>
        <a:off x="0" y="1752725"/>
        <a:ext cx="6110946" cy="350134"/>
      </dsp:txXfrm>
    </dsp:sp>
    <dsp:sp modelId="{03B5ABE0-E7AD-4442-AEC6-99ADE38D78AA}">
      <dsp:nvSpPr>
        <dsp:cNvPr id="0" name=""/>
        <dsp:cNvSpPr/>
      </dsp:nvSpPr>
      <dsp:spPr>
        <a:xfrm>
          <a:off x="0" y="2102859"/>
          <a:ext cx="6110946" cy="0"/>
        </a:xfrm>
        <a:prstGeom prst="line">
          <a:avLst/>
        </a:prstGeom>
        <a:gradFill rotWithShape="0">
          <a:gsLst>
            <a:gs pos="0">
              <a:schemeClr val="accent5">
                <a:hueOff val="10993232"/>
                <a:satOff val="-5137"/>
                <a:lumOff val="-5775"/>
                <a:alphaOff val="0"/>
                <a:tint val="98000"/>
                <a:hueMod val="94000"/>
                <a:satMod val="130000"/>
                <a:lumMod val="128000"/>
              </a:schemeClr>
            </a:gs>
            <a:gs pos="100000">
              <a:schemeClr val="accent5">
                <a:hueOff val="10993232"/>
                <a:satOff val="-5137"/>
                <a:lumOff val="-5775"/>
                <a:alphaOff val="0"/>
                <a:shade val="94000"/>
                <a:lumMod val="88000"/>
              </a:schemeClr>
            </a:gs>
          </a:gsLst>
          <a:lin ang="5400000" scaled="0"/>
        </a:gradFill>
        <a:ln w="9525" cap="rnd" cmpd="sng" algn="ctr">
          <a:solidFill>
            <a:schemeClr val="accent5">
              <a:hueOff val="10993232"/>
              <a:satOff val="-5137"/>
              <a:lumOff val="-5775"/>
              <a:alphaOff val="0"/>
            </a:schemeClr>
          </a:solidFill>
          <a:prstDash val="solid"/>
        </a:ln>
        <a:effectLst>
          <a:innerShdw blurRad="25400" dist="12700" dir="13500000">
            <a:srgbClr val="000000">
              <a:alpha val="45000"/>
            </a:srgbClr>
          </a:innerShdw>
        </a:effectLst>
      </dsp:spPr>
      <dsp:style>
        <a:lnRef idx="1">
          <a:scrgbClr r="0" g="0" b="0"/>
        </a:lnRef>
        <a:fillRef idx="3">
          <a:scrgbClr r="0" g="0" b="0"/>
        </a:fillRef>
        <a:effectRef idx="2">
          <a:scrgbClr r="0" g="0" b="0"/>
        </a:effectRef>
        <a:fontRef idx="minor">
          <a:schemeClr val="lt1"/>
        </a:fontRef>
      </dsp:style>
    </dsp:sp>
    <dsp:sp modelId="{9AA5EFBD-C10D-4AFA-BFC3-C8DE7BD10C1F}">
      <dsp:nvSpPr>
        <dsp:cNvPr id="0" name=""/>
        <dsp:cNvSpPr/>
      </dsp:nvSpPr>
      <dsp:spPr>
        <a:xfrm>
          <a:off x="0" y="2102860"/>
          <a:ext cx="6110946" cy="350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--honoring confidentiality</a:t>
          </a:r>
        </a:p>
      </dsp:txBody>
      <dsp:txXfrm>
        <a:off x="0" y="2102860"/>
        <a:ext cx="6110946" cy="350134"/>
      </dsp:txXfrm>
    </dsp:sp>
    <dsp:sp modelId="{0DB7A7D4-1E8A-4CD4-8190-64229743C9A0}">
      <dsp:nvSpPr>
        <dsp:cNvPr id="0" name=""/>
        <dsp:cNvSpPr/>
      </dsp:nvSpPr>
      <dsp:spPr>
        <a:xfrm>
          <a:off x="0" y="2452994"/>
          <a:ext cx="6110946" cy="0"/>
        </a:xfrm>
        <a:prstGeom prst="line">
          <a:avLst/>
        </a:prstGeom>
        <a:gradFill rotWithShape="0">
          <a:gsLst>
            <a:gs pos="0">
              <a:schemeClr val="accent5">
                <a:hueOff val="12825437"/>
                <a:satOff val="-5993"/>
                <a:lumOff val="-6737"/>
                <a:alphaOff val="0"/>
                <a:tint val="98000"/>
                <a:hueMod val="94000"/>
                <a:satMod val="130000"/>
                <a:lumMod val="128000"/>
              </a:schemeClr>
            </a:gs>
            <a:gs pos="100000">
              <a:schemeClr val="accent5">
                <a:hueOff val="12825437"/>
                <a:satOff val="-5993"/>
                <a:lumOff val="-6737"/>
                <a:alphaOff val="0"/>
                <a:shade val="94000"/>
                <a:lumMod val="88000"/>
              </a:schemeClr>
            </a:gs>
          </a:gsLst>
          <a:lin ang="5400000" scaled="0"/>
        </a:gradFill>
        <a:ln w="9525" cap="rnd" cmpd="sng" algn="ctr">
          <a:solidFill>
            <a:schemeClr val="accent5">
              <a:hueOff val="12825437"/>
              <a:satOff val="-5993"/>
              <a:lumOff val="-6737"/>
              <a:alphaOff val="0"/>
            </a:schemeClr>
          </a:solidFill>
          <a:prstDash val="solid"/>
        </a:ln>
        <a:effectLst>
          <a:innerShdw blurRad="25400" dist="12700" dir="13500000">
            <a:srgbClr val="000000">
              <a:alpha val="45000"/>
            </a:srgbClr>
          </a:innerShdw>
        </a:effectLst>
      </dsp:spPr>
      <dsp:style>
        <a:lnRef idx="1">
          <a:scrgbClr r="0" g="0" b="0"/>
        </a:lnRef>
        <a:fillRef idx="3">
          <a:scrgbClr r="0" g="0" b="0"/>
        </a:fillRef>
        <a:effectRef idx="2">
          <a:scrgbClr r="0" g="0" b="0"/>
        </a:effectRef>
        <a:fontRef idx="minor">
          <a:schemeClr val="lt1"/>
        </a:fontRef>
      </dsp:style>
    </dsp:sp>
    <dsp:sp modelId="{F0443605-3B3C-4F4A-9CA9-7D70DB12F698}">
      <dsp:nvSpPr>
        <dsp:cNvPr id="0" name=""/>
        <dsp:cNvSpPr/>
      </dsp:nvSpPr>
      <dsp:spPr>
        <a:xfrm>
          <a:off x="0" y="2452994"/>
          <a:ext cx="6110946" cy="350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--respecting privacy</a:t>
          </a:r>
        </a:p>
      </dsp:txBody>
      <dsp:txXfrm>
        <a:off x="0" y="2452994"/>
        <a:ext cx="6110946" cy="350134"/>
      </dsp:txXfrm>
    </dsp:sp>
    <dsp:sp modelId="{7A5AFF41-3A05-4543-B72D-3EEEE755118A}">
      <dsp:nvSpPr>
        <dsp:cNvPr id="0" name=""/>
        <dsp:cNvSpPr/>
      </dsp:nvSpPr>
      <dsp:spPr>
        <a:xfrm>
          <a:off x="0" y="2803128"/>
          <a:ext cx="6110946" cy="0"/>
        </a:xfrm>
        <a:prstGeom prst="line">
          <a:avLst/>
        </a:prstGeom>
        <a:gradFill rotWithShape="0">
          <a:gsLst>
            <a:gs pos="0">
              <a:schemeClr val="accent5">
                <a:hueOff val="14657642"/>
                <a:satOff val="-6849"/>
                <a:lumOff val="-7700"/>
                <a:alphaOff val="0"/>
                <a:tint val="98000"/>
                <a:hueMod val="94000"/>
                <a:satMod val="130000"/>
                <a:lumMod val="128000"/>
              </a:schemeClr>
            </a:gs>
            <a:gs pos="100000">
              <a:schemeClr val="accent5">
                <a:hueOff val="14657642"/>
                <a:satOff val="-6849"/>
                <a:lumOff val="-7700"/>
                <a:alphaOff val="0"/>
                <a:shade val="94000"/>
                <a:lumMod val="88000"/>
              </a:schemeClr>
            </a:gs>
          </a:gsLst>
          <a:lin ang="5400000" scaled="0"/>
        </a:gradFill>
        <a:ln w="9525" cap="rnd" cmpd="sng" algn="ctr">
          <a:solidFill>
            <a:schemeClr val="accent5">
              <a:hueOff val="14657642"/>
              <a:satOff val="-6849"/>
              <a:lumOff val="-7700"/>
              <a:alphaOff val="0"/>
            </a:schemeClr>
          </a:solidFill>
          <a:prstDash val="solid"/>
        </a:ln>
        <a:effectLst>
          <a:innerShdw blurRad="25400" dist="12700" dir="13500000">
            <a:srgbClr val="000000">
              <a:alpha val="45000"/>
            </a:srgbClr>
          </a:innerShdw>
        </a:effectLst>
      </dsp:spPr>
      <dsp:style>
        <a:lnRef idx="1">
          <a:scrgbClr r="0" g="0" b="0"/>
        </a:lnRef>
        <a:fillRef idx="3">
          <a:scrgbClr r="0" g="0" b="0"/>
        </a:fillRef>
        <a:effectRef idx="2">
          <a:scrgbClr r="0" g="0" b="0"/>
        </a:effectRef>
        <a:fontRef idx="minor">
          <a:schemeClr val="lt1"/>
        </a:fontRef>
      </dsp:style>
    </dsp:sp>
    <dsp:sp modelId="{46E29FE9-73F1-46E6-BE88-CE9D85C5657A}">
      <dsp:nvSpPr>
        <dsp:cNvPr id="0" name=""/>
        <dsp:cNvSpPr/>
      </dsp:nvSpPr>
      <dsp:spPr>
        <a:xfrm>
          <a:off x="0" y="2803128"/>
          <a:ext cx="6110946" cy="350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--creating/maintaining a clean and safe environment</a:t>
          </a:r>
        </a:p>
      </dsp:txBody>
      <dsp:txXfrm>
        <a:off x="0" y="2803128"/>
        <a:ext cx="6110946" cy="350134"/>
      </dsp:txXfrm>
    </dsp:sp>
    <dsp:sp modelId="{2AA7AFCB-78DA-4047-9BA9-A2C1E4378EA4}">
      <dsp:nvSpPr>
        <dsp:cNvPr id="0" name=""/>
        <dsp:cNvSpPr/>
      </dsp:nvSpPr>
      <dsp:spPr>
        <a:xfrm>
          <a:off x="0" y="3153263"/>
          <a:ext cx="6110946" cy="0"/>
        </a:xfrm>
        <a:prstGeom prst="line">
          <a:avLst/>
        </a:prstGeom>
        <a:gradFill rotWithShape="0">
          <a:gsLst>
            <a:gs pos="0">
              <a:schemeClr val="accent5">
                <a:hueOff val="16489847"/>
                <a:satOff val="-7705"/>
                <a:lumOff val="-8662"/>
                <a:alphaOff val="0"/>
                <a:tint val="98000"/>
                <a:hueMod val="94000"/>
                <a:satMod val="130000"/>
                <a:lumMod val="128000"/>
              </a:schemeClr>
            </a:gs>
            <a:gs pos="100000">
              <a:schemeClr val="accent5">
                <a:hueOff val="16489847"/>
                <a:satOff val="-7705"/>
                <a:lumOff val="-8662"/>
                <a:alphaOff val="0"/>
                <a:shade val="94000"/>
                <a:lumMod val="88000"/>
              </a:schemeClr>
            </a:gs>
          </a:gsLst>
          <a:lin ang="5400000" scaled="0"/>
        </a:gradFill>
        <a:ln w="9525" cap="rnd" cmpd="sng" algn="ctr">
          <a:solidFill>
            <a:schemeClr val="accent5">
              <a:hueOff val="16489847"/>
              <a:satOff val="-7705"/>
              <a:lumOff val="-8662"/>
              <a:alphaOff val="0"/>
            </a:schemeClr>
          </a:solidFill>
          <a:prstDash val="solid"/>
        </a:ln>
        <a:effectLst>
          <a:innerShdw blurRad="25400" dist="12700" dir="13500000">
            <a:srgbClr val="000000">
              <a:alpha val="45000"/>
            </a:srgbClr>
          </a:innerShdw>
        </a:effectLst>
      </dsp:spPr>
      <dsp:style>
        <a:lnRef idx="1">
          <a:scrgbClr r="0" g="0" b="0"/>
        </a:lnRef>
        <a:fillRef idx="3">
          <a:scrgbClr r="0" g="0" b="0"/>
        </a:fillRef>
        <a:effectRef idx="2">
          <a:scrgbClr r="0" g="0" b="0"/>
        </a:effectRef>
        <a:fontRef idx="minor">
          <a:schemeClr val="lt1"/>
        </a:fontRef>
      </dsp:style>
    </dsp:sp>
    <dsp:sp modelId="{5590180D-5AD6-4ECD-AF8B-8560867FB81C}">
      <dsp:nvSpPr>
        <dsp:cNvPr id="0" name=""/>
        <dsp:cNvSpPr/>
      </dsp:nvSpPr>
      <dsp:spPr>
        <a:xfrm>
          <a:off x="0" y="3153263"/>
          <a:ext cx="6110946" cy="350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--paying attention</a:t>
          </a:r>
        </a:p>
      </dsp:txBody>
      <dsp:txXfrm>
        <a:off x="0" y="3153263"/>
        <a:ext cx="6110946" cy="350134"/>
      </dsp:txXfrm>
    </dsp:sp>
    <dsp:sp modelId="{D54BD49A-4D67-45FA-8005-34AF578E970A}">
      <dsp:nvSpPr>
        <dsp:cNvPr id="0" name=""/>
        <dsp:cNvSpPr/>
      </dsp:nvSpPr>
      <dsp:spPr>
        <a:xfrm>
          <a:off x="0" y="3503397"/>
          <a:ext cx="6110946" cy="0"/>
        </a:xfrm>
        <a:prstGeom prst="line">
          <a:avLst/>
        </a:prstGeom>
        <a:gradFill rotWithShape="0">
          <a:gsLst>
            <a:gs pos="0">
              <a:schemeClr val="accent5">
                <a:hueOff val="18322053"/>
                <a:satOff val="-8561"/>
                <a:lumOff val="-9625"/>
                <a:alphaOff val="0"/>
                <a:tint val="98000"/>
                <a:hueMod val="94000"/>
                <a:satMod val="130000"/>
                <a:lumMod val="128000"/>
              </a:schemeClr>
            </a:gs>
            <a:gs pos="100000">
              <a:schemeClr val="accent5">
                <a:hueOff val="18322053"/>
                <a:satOff val="-8561"/>
                <a:lumOff val="-9625"/>
                <a:alphaOff val="0"/>
                <a:shade val="94000"/>
                <a:lumMod val="88000"/>
              </a:schemeClr>
            </a:gs>
          </a:gsLst>
          <a:lin ang="5400000" scaled="0"/>
        </a:gradFill>
        <a:ln w="9525" cap="rnd" cmpd="sng" algn="ctr">
          <a:solidFill>
            <a:schemeClr val="accent5">
              <a:hueOff val="18322053"/>
              <a:satOff val="-8561"/>
              <a:lumOff val="-9625"/>
              <a:alphaOff val="0"/>
            </a:schemeClr>
          </a:solidFill>
          <a:prstDash val="solid"/>
        </a:ln>
        <a:effectLst>
          <a:innerShdw blurRad="25400" dist="12700" dir="13500000">
            <a:srgbClr val="000000">
              <a:alpha val="45000"/>
            </a:srgbClr>
          </a:innerShdw>
        </a:effectLst>
      </dsp:spPr>
      <dsp:style>
        <a:lnRef idx="1">
          <a:scrgbClr r="0" g="0" b="0"/>
        </a:lnRef>
        <a:fillRef idx="3">
          <a:scrgbClr r="0" g="0" b="0"/>
        </a:fillRef>
        <a:effectRef idx="2">
          <a:scrgbClr r="0" g="0" b="0"/>
        </a:effectRef>
        <a:fontRef idx="minor">
          <a:schemeClr val="lt1"/>
        </a:fontRef>
      </dsp:style>
    </dsp:sp>
    <dsp:sp modelId="{A2AC3BFE-1E1D-4AF3-BECE-E6288F656F54}">
      <dsp:nvSpPr>
        <dsp:cNvPr id="0" name=""/>
        <dsp:cNvSpPr/>
      </dsp:nvSpPr>
      <dsp:spPr>
        <a:xfrm>
          <a:off x="0" y="3503397"/>
          <a:ext cx="6110946" cy="350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--showing unconditional positive regard</a:t>
          </a:r>
        </a:p>
      </dsp:txBody>
      <dsp:txXfrm>
        <a:off x="0" y="3503397"/>
        <a:ext cx="6110946" cy="350134"/>
      </dsp:txXfrm>
    </dsp:sp>
    <dsp:sp modelId="{272204C5-C466-4C9B-9B4B-266D93F60A75}">
      <dsp:nvSpPr>
        <dsp:cNvPr id="0" name=""/>
        <dsp:cNvSpPr/>
      </dsp:nvSpPr>
      <dsp:spPr>
        <a:xfrm>
          <a:off x="0" y="3853532"/>
          <a:ext cx="6110946" cy="0"/>
        </a:xfrm>
        <a:prstGeom prst="line">
          <a:avLst/>
        </a:prstGeom>
        <a:gradFill rotWithShape="0">
          <a:gsLst>
            <a:gs pos="0">
              <a:schemeClr val="accent5">
                <a:hueOff val="20154258"/>
                <a:satOff val="-9417"/>
                <a:lumOff val="-10587"/>
                <a:alphaOff val="0"/>
                <a:tint val="98000"/>
                <a:hueMod val="94000"/>
                <a:satMod val="130000"/>
                <a:lumMod val="128000"/>
              </a:schemeClr>
            </a:gs>
            <a:gs pos="100000">
              <a:schemeClr val="accent5">
                <a:hueOff val="20154258"/>
                <a:satOff val="-9417"/>
                <a:lumOff val="-10587"/>
                <a:alphaOff val="0"/>
                <a:shade val="94000"/>
                <a:lumMod val="88000"/>
              </a:schemeClr>
            </a:gs>
          </a:gsLst>
          <a:lin ang="5400000" scaled="0"/>
        </a:gradFill>
        <a:ln w="9525" cap="rnd" cmpd="sng" algn="ctr">
          <a:solidFill>
            <a:schemeClr val="accent5">
              <a:hueOff val="20154258"/>
              <a:satOff val="-9417"/>
              <a:lumOff val="-10587"/>
              <a:alphaOff val="0"/>
            </a:schemeClr>
          </a:solidFill>
          <a:prstDash val="solid"/>
        </a:ln>
        <a:effectLst>
          <a:innerShdw blurRad="25400" dist="12700" dir="13500000">
            <a:srgbClr val="000000">
              <a:alpha val="45000"/>
            </a:srgbClr>
          </a:innerShdw>
        </a:effectLst>
      </dsp:spPr>
      <dsp:style>
        <a:lnRef idx="1">
          <a:scrgbClr r="0" g="0" b="0"/>
        </a:lnRef>
        <a:fillRef idx="3">
          <a:scrgbClr r="0" g="0" b="0"/>
        </a:fillRef>
        <a:effectRef idx="2">
          <a:scrgbClr r="0" g="0" b="0"/>
        </a:effectRef>
        <a:fontRef idx="minor">
          <a:schemeClr val="lt1"/>
        </a:fontRef>
      </dsp:style>
    </dsp:sp>
    <dsp:sp modelId="{8493B01A-E21C-4EBE-A00D-DBFBD4A13BBA}">
      <dsp:nvSpPr>
        <dsp:cNvPr id="0" name=""/>
        <dsp:cNvSpPr/>
      </dsp:nvSpPr>
      <dsp:spPr>
        <a:xfrm>
          <a:off x="0" y="3853532"/>
          <a:ext cx="6110946" cy="350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--attending to physical and emotional needs</a:t>
          </a:r>
        </a:p>
      </dsp:txBody>
      <dsp:txXfrm>
        <a:off x="0" y="3853532"/>
        <a:ext cx="6110946" cy="350134"/>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9ED58D-4BF3-4068-A489-8F29ABABA051}">
      <dsp:nvSpPr>
        <dsp:cNvPr id="0" name=""/>
        <dsp:cNvSpPr/>
      </dsp:nvSpPr>
      <dsp:spPr>
        <a:xfrm>
          <a:off x="0" y="63827"/>
          <a:ext cx="7946470" cy="1072579"/>
        </a:xfrm>
        <a:prstGeom prst="roundRect">
          <a:avLst/>
        </a:prstGeom>
        <a:gradFill rotWithShape="0">
          <a:gsLst>
            <a:gs pos="0">
              <a:schemeClr val="accent5">
                <a:hueOff val="0"/>
                <a:satOff val="0"/>
                <a:lumOff val="0"/>
                <a:alphaOff val="0"/>
                <a:tint val="98000"/>
                <a:satMod val="110000"/>
                <a:lumMod val="104000"/>
              </a:schemeClr>
            </a:gs>
            <a:gs pos="69000">
              <a:schemeClr val="accent5">
                <a:hueOff val="0"/>
                <a:satOff val="0"/>
                <a:lumOff val="0"/>
                <a:alphaOff val="0"/>
                <a:shade val="88000"/>
                <a:satMod val="130000"/>
                <a:lumMod val="92000"/>
              </a:schemeClr>
            </a:gs>
            <a:gs pos="100000">
              <a:schemeClr val="accent5">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remember that you are in a person’s home</a:t>
          </a:r>
        </a:p>
      </dsp:txBody>
      <dsp:txXfrm>
        <a:off x="52359" y="116186"/>
        <a:ext cx="7841752" cy="967861"/>
      </dsp:txXfrm>
    </dsp:sp>
    <dsp:sp modelId="{9EEDB7FC-42FD-4F21-BCD9-B62BB77806A4}">
      <dsp:nvSpPr>
        <dsp:cNvPr id="0" name=""/>
        <dsp:cNvSpPr/>
      </dsp:nvSpPr>
      <dsp:spPr>
        <a:xfrm>
          <a:off x="0" y="1214166"/>
          <a:ext cx="7946470" cy="1072579"/>
        </a:xfrm>
        <a:prstGeom prst="roundRect">
          <a:avLst/>
        </a:prstGeom>
        <a:gradFill rotWithShape="0">
          <a:gsLst>
            <a:gs pos="0">
              <a:schemeClr val="accent5">
                <a:hueOff val="-276894"/>
                <a:satOff val="5060"/>
                <a:lumOff val="-3855"/>
                <a:alphaOff val="0"/>
                <a:tint val="98000"/>
                <a:satMod val="110000"/>
                <a:lumMod val="104000"/>
              </a:schemeClr>
            </a:gs>
            <a:gs pos="69000">
              <a:schemeClr val="accent5">
                <a:hueOff val="-276894"/>
                <a:satOff val="5060"/>
                <a:lumOff val="-3855"/>
                <a:alphaOff val="0"/>
                <a:shade val="88000"/>
                <a:satMod val="130000"/>
                <a:lumMod val="92000"/>
              </a:schemeClr>
            </a:gs>
            <a:gs pos="100000">
              <a:schemeClr val="accent5">
                <a:hueOff val="-276894"/>
                <a:satOff val="5060"/>
                <a:lumOff val="-3855"/>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your role is not ‘parent’ or ‘therapist’ </a:t>
          </a:r>
        </a:p>
      </dsp:txBody>
      <dsp:txXfrm>
        <a:off x="52359" y="1266525"/>
        <a:ext cx="7841752" cy="967861"/>
      </dsp:txXfrm>
    </dsp:sp>
    <dsp:sp modelId="{5E450AF4-0C73-42A6-87B6-DEC64CB1D814}">
      <dsp:nvSpPr>
        <dsp:cNvPr id="0" name=""/>
        <dsp:cNvSpPr/>
      </dsp:nvSpPr>
      <dsp:spPr>
        <a:xfrm>
          <a:off x="0" y="2364505"/>
          <a:ext cx="7946470" cy="1072579"/>
        </a:xfrm>
        <a:prstGeom prst="roundRect">
          <a:avLst/>
        </a:prstGeom>
        <a:gradFill rotWithShape="0">
          <a:gsLst>
            <a:gs pos="0">
              <a:schemeClr val="accent5">
                <a:hueOff val="-553787"/>
                <a:satOff val="10121"/>
                <a:lumOff val="-7711"/>
                <a:alphaOff val="0"/>
                <a:tint val="98000"/>
                <a:satMod val="110000"/>
                <a:lumMod val="104000"/>
              </a:schemeClr>
            </a:gs>
            <a:gs pos="69000">
              <a:schemeClr val="accent5">
                <a:hueOff val="-553787"/>
                <a:satOff val="10121"/>
                <a:lumOff val="-7711"/>
                <a:alphaOff val="0"/>
                <a:shade val="88000"/>
                <a:satMod val="130000"/>
                <a:lumMod val="92000"/>
              </a:schemeClr>
            </a:gs>
            <a:gs pos="100000">
              <a:schemeClr val="accent5">
                <a:hueOff val="-553787"/>
                <a:satOff val="10121"/>
                <a:lumOff val="-771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avoid sharing personal information</a:t>
          </a:r>
        </a:p>
      </dsp:txBody>
      <dsp:txXfrm>
        <a:off x="52359" y="2416864"/>
        <a:ext cx="7841752" cy="967861"/>
      </dsp:txXfrm>
    </dsp:sp>
    <dsp:sp modelId="{7A8D8E55-D8AD-483A-9946-16810D7E2FE2}">
      <dsp:nvSpPr>
        <dsp:cNvPr id="0" name=""/>
        <dsp:cNvSpPr/>
      </dsp:nvSpPr>
      <dsp:spPr>
        <a:xfrm>
          <a:off x="0" y="3514844"/>
          <a:ext cx="7946470" cy="1072579"/>
        </a:xfrm>
        <a:prstGeom prst="roundRect">
          <a:avLst/>
        </a:prstGeom>
        <a:gradFill rotWithShape="0">
          <a:gsLst>
            <a:gs pos="0">
              <a:schemeClr val="accent5">
                <a:hueOff val="-830681"/>
                <a:satOff val="15181"/>
                <a:lumOff val="-11566"/>
                <a:alphaOff val="0"/>
                <a:tint val="98000"/>
                <a:satMod val="110000"/>
                <a:lumMod val="104000"/>
              </a:schemeClr>
            </a:gs>
            <a:gs pos="69000">
              <a:schemeClr val="accent5">
                <a:hueOff val="-830681"/>
                <a:satOff val="15181"/>
                <a:lumOff val="-11566"/>
                <a:alphaOff val="0"/>
                <a:shade val="88000"/>
                <a:satMod val="130000"/>
                <a:lumMod val="92000"/>
              </a:schemeClr>
            </a:gs>
            <a:gs pos="100000">
              <a:schemeClr val="accent5">
                <a:hueOff val="-830681"/>
                <a:satOff val="15181"/>
                <a:lumOff val="-11566"/>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the person in your care should not be used to meet your needs</a:t>
          </a:r>
        </a:p>
      </dsp:txBody>
      <dsp:txXfrm>
        <a:off x="52359" y="3567203"/>
        <a:ext cx="7841752" cy="967861"/>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70D605-A8E2-416D-AAD1-C3111100356A}">
      <dsp:nvSpPr>
        <dsp:cNvPr id="0" name=""/>
        <dsp:cNvSpPr/>
      </dsp:nvSpPr>
      <dsp:spPr>
        <a:xfrm>
          <a:off x="0" y="56912"/>
          <a:ext cx="6190459" cy="436976"/>
        </a:xfrm>
        <a:prstGeom prst="roundRect">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a:t>Need for comfortable space or privacy, or freedom from unwanted intrusion.</a:t>
          </a:r>
        </a:p>
      </dsp:txBody>
      <dsp:txXfrm>
        <a:off x="21331" y="78243"/>
        <a:ext cx="6147797" cy="394314"/>
      </dsp:txXfrm>
    </dsp:sp>
    <dsp:sp modelId="{8B4F473E-971F-444D-8EE5-A5EB24588BD2}">
      <dsp:nvSpPr>
        <dsp:cNvPr id="0" name=""/>
        <dsp:cNvSpPr/>
      </dsp:nvSpPr>
      <dsp:spPr>
        <a:xfrm>
          <a:off x="0" y="525569"/>
          <a:ext cx="6190459" cy="436976"/>
        </a:xfrm>
        <a:prstGeom prst="roundRect">
          <a:avLst/>
        </a:prstGeom>
        <a:solidFill>
          <a:schemeClr val="accent5">
            <a:hueOff val="2239362"/>
            <a:satOff val="-1046"/>
            <a:lumOff val="-1176"/>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a:t>Need to be able to talk to another person, or to feel the other person is listening and trying to understand what you are saying.</a:t>
          </a:r>
        </a:p>
      </dsp:txBody>
      <dsp:txXfrm>
        <a:off x="21331" y="546900"/>
        <a:ext cx="6147797" cy="394314"/>
      </dsp:txXfrm>
    </dsp:sp>
    <dsp:sp modelId="{2CDDFC9D-FE70-40D9-A15B-F940DE3AF166}">
      <dsp:nvSpPr>
        <dsp:cNvPr id="0" name=""/>
        <dsp:cNvSpPr/>
      </dsp:nvSpPr>
      <dsp:spPr>
        <a:xfrm>
          <a:off x="0" y="994226"/>
          <a:ext cx="6190459" cy="436976"/>
        </a:xfrm>
        <a:prstGeom prst="roundRect">
          <a:avLst/>
        </a:prstGeom>
        <a:solidFill>
          <a:schemeClr val="accent5">
            <a:hueOff val="4478724"/>
            <a:satOff val="-2093"/>
            <a:lumOff val="-2353"/>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a:t>Freedom from insults, shaming by others, stigma, humiliation.</a:t>
          </a:r>
        </a:p>
      </dsp:txBody>
      <dsp:txXfrm>
        <a:off x="21331" y="1015557"/>
        <a:ext cx="6147797" cy="394314"/>
      </dsp:txXfrm>
    </dsp:sp>
    <dsp:sp modelId="{FDE85809-DDC5-44D7-B46A-43D941AEC0D5}">
      <dsp:nvSpPr>
        <dsp:cNvPr id="0" name=""/>
        <dsp:cNvSpPr/>
      </dsp:nvSpPr>
      <dsp:spPr>
        <a:xfrm>
          <a:off x="0" y="1462883"/>
          <a:ext cx="6190459" cy="436976"/>
        </a:xfrm>
        <a:prstGeom prst="roundRect">
          <a:avLst/>
        </a:prstGeom>
        <a:solidFill>
          <a:schemeClr val="accent5">
            <a:hueOff val="6718086"/>
            <a:satOff val="-3139"/>
            <a:lumOff val="-3529"/>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a:t>Freedom from physical and psychological threats or abuse.</a:t>
          </a:r>
        </a:p>
      </dsp:txBody>
      <dsp:txXfrm>
        <a:off x="21331" y="1484214"/>
        <a:ext cx="6147797" cy="394314"/>
      </dsp:txXfrm>
    </dsp:sp>
    <dsp:sp modelId="{90519993-3711-4FD5-AF73-9BAF41504A6C}">
      <dsp:nvSpPr>
        <dsp:cNvPr id="0" name=""/>
        <dsp:cNvSpPr/>
      </dsp:nvSpPr>
      <dsp:spPr>
        <a:xfrm>
          <a:off x="0" y="1931539"/>
          <a:ext cx="6190459" cy="436976"/>
        </a:xfrm>
        <a:prstGeom prst="roundRect">
          <a:avLst/>
        </a:prstGeom>
        <a:solidFill>
          <a:schemeClr val="accent5">
            <a:hueOff val="8957448"/>
            <a:satOff val="-4185"/>
            <a:lumOff val="-4705"/>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a:t>Need to be able to feel safe and secure in the presence of those who provide you personal care.</a:t>
          </a:r>
        </a:p>
      </dsp:txBody>
      <dsp:txXfrm>
        <a:off x="21331" y="1952870"/>
        <a:ext cx="6147797" cy="394314"/>
      </dsp:txXfrm>
    </dsp:sp>
    <dsp:sp modelId="{51D53DB1-876E-4807-BBC7-4DBD1640280B}">
      <dsp:nvSpPr>
        <dsp:cNvPr id="0" name=""/>
        <dsp:cNvSpPr/>
      </dsp:nvSpPr>
      <dsp:spPr>
        <a:xfrm>
          <a:off x="0" y="2400196"/>
          <a:ext cx="6190459" cy="436976"/>
        </a:xfrm>
        <a:prstGeom prst="roundRect">
          <a:avLst/>
        </a:prstGeom>
        <a:solidFill>
          <a:schemeClr val="accent5">
            <a:hueOff val="11196811"/>
            <a:satOff val="-5232"/>
            <a:lumOff val="-5882"/>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a:t>Need to make your own decisions and to have control over your own life.</a:t>
          </a:r>
        </a:p>
      </dsp:txBody>
      <dsp:txXfrm>
        <a:off x="21331" y="2421527"/>
        <a:ext cx="6147797" cy="394314"/>
      </dsp:txXfrm>
    </dsp:sp>
    <dsp:sp modelId="{D36C164B-F8A9-48BF-B54E-48B27A68940E}">
      <dsp:nvSpPr>
        <dsp:cNvPr id="0" name=""/>
        <dsp:cNvSpPr/>
      </dsp:nvSpPr>
      <dsp:spPr>
        <a:xfrm>
          <a:off x="0" y="2868853"/>
          <a:ext cx="6190459" cy="436976"/>
        </a:xfrm>
        <a:prstGeom prst="roundRect">
          <a:avLst/>
        </a:prstGeom>
        <a:solidFill>
          <a:schemeClr val="accent5">
            <a:hueOff val="13436172"/>
            <a:satOff val="-6278"/>
            <a:lumOff val="-7058"/>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a:t>Freedom to move at one’s own pace, and to not be rushed or hurried by others.</a:t>
          </a:r>
        </a:p>
      </dsp:txBody>
      <dsp:txXfrm>
        <a:off x="21331" y="2890184"/>
        <a:ext cx="6147797" cy="394314"/>
      </dsp:txXfrm>
    </dsp:sp>
    <dsp:sp modelId="{4772D78C-979D-4395-AB00-171386FACB5E}">
      <dsp:nvSpPr>
        <dsp:cNvPr id="0" name=""/>
        <dsp:cNvSpPr/>
      </dsp:nvSpPr>
      <dsp:spPr>
        <a:xfrm>
          <a:off x="0" y="3337509"/>
          <a:ext cx="6190459" cy="436976"/>
        </a:xfrm>
        <a:prstGeom prst="roundRect">
          <a:avLst/>
        </a:prstGeom>
        <a:solidFill>
          <a:schemeClr val="accent5">
            <a:hueOff val="15675535"/>
            <a:satOff val="-7324"/>
            <a:lumOff val="-8234"/>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a:t>Need to retain personal items and identifying materials.</a:t>
          </a:r>
        </a:p>
      </dsp:txBody>
      <dsp:txXfrm>
        <a:off x="21331" y="3358840"/>
        <a:ext cx="6147797" cy="394314"/>
      </dsp:txXfrm>
    </dsp:sp>
    <dsp:sp modelId="{149471EE-646B-4E1D-8E5F-B2B4C2BE8C8E}">
      <dsp:nvSpPr>
        <dsp:cNvPr id="0" name=""/>
        <dsp:cNvSpPr/>
      </dsp:nvSpPr>
      <dsp:spPr>
        <a:xfrm>
          <a:off x="0" y="3806166"/>
          <a:ext cx="6190459" cy="436976"/>
        </a:xfrm>
        <a:prstGeom prst="roundRect">
          <a:avLst/>
        </a:prstGeom>
        <a:solidFill>
          <a:schemeClr val="accent5">
            <a:hueOff val="17914896"/>
            <a:satOff val="-8371"/>
            <a:lumOff val="-9411"/>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a:t>Freedom from physical and emotional pain, hunger, thirst, excessive heat or cold.</a:t>
          </a:r>
        </a:p>
      </dsp:txBody>
      <dsp:txXfrm>
        <a:off x="21331" y="3827497"/>
        <a:ext cx="6147797" cy="394314"/>
      </dsp:txXfrm>
    </dsp:sp>
    <dsp:sp modelId="{C4642A61-B1B4-4086-9039-42CA9CF588B1}">
      <dsp:nvSpPr>
        <dsp:cNvPr id="0" name=""/>
        <dsp:cNvSpPr/>
      </dsp:nvSpPr>
      <dsp:spPr>
        <a:xfrm>
          <a:off x="0" y="4274823"/>
          <a:ext cx="6190459" cy="436976"/>
        </a:xfrm>
        <a:prstGeom prst="roundRect">
          <a:avLst/>
        </a:prstGeom>
        <a:solidFill>
          <a:schemeClr val="accent5">
            <a:hueOff val="20154258"/>
            <a:satOff val="-9417"/>
            <a:lumOff val="-10587"/>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a:t>Need to be aware of surroundings and free from confusion about what is happening. </a:t>
          </a:r>
        </a:p>
      </dsp:txBody>
      <dsp:txXfrm>
        <a:off x="21331" y="4296154"/>
        <a:ext cx="6147797" cy="394314"/>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510327-6591-407A-A4A1-0A32C2296969}">
      <dsp:nvSpPr>
        <dsp:cNvPr id="0" name=""/>
        <dsp:cNvSpPr/>
      </dsp:nvSpPr>
      <dsp:spPr>
        <a:xfrm>
          <a:off x="1236034" y="1035"/>
          <a:ext cx="3613022" cy="2167813"/>
        </a:xfrm>
        <a:prstGeom prst="rect">
          <a:avLst/>
        </a:prstGeom>
        <a:solidFill>
          <a:schemeClr val="accent2">
            <a:hueOff val="0"/>
            <a:satOff val="0"/>
            <a:lumOff val="0"/>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sz="3500" kern="1200"/>
            <a:t>Residents don’t live in our workplace…</a:t>
          </a:r>
        </a:p>
      </dsp:txBody>
      <dsp:txXfrm>
        <a:off x="1236034" y="1035"/>
        <a:ext cx="3613022" cy="2167813"/>
      </dsp:txXfrm>
    </dsp:sp>
    <dsp:sp modelId="{E71C1073-655A-49A3-BC4F-8993903A7972}">
      <dsp:nvSpPr>
        <dsp:cNvPr id="0" name=""/>
        <dsp:cNvSpPr/>
      </dsp:nvSpPr>
      <dsp:spPr>
        <a:xfrm>
          <a:off x="1236034" y="2530151"/>
          <a:ext cx="3613022" cy="2167813"/>
        </a:xfrm>
        <a:prstGeom prst="rect">
          <a:avLst/>
        </a:prstGeom>
        <a:solidFill>
          <a:schemeClr val="accent3">
            <a:hueOff val="0"/>
            <a:satOff val="0"/>
            <a:lumOff val="0"/>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sz="3500" u="none" kern="1200" dirty="0"/>
            <a:t>…we work in their home</a:t>
          </a:r>
        </a:p>
      </dsp:txBody>
      <dsp:txXfrm>
        <a:off x="1236034" y="2530151"/>
        <a:ext cx="3613022" cy="2167813"/>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43343" cy="467072"/>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3978133" y="1"/>
            <a:ext cx="3043343" cy="467072"/>
          </a:xfrm>
          <a:prstGeom prst="rect">
            <a:avLst/>
          </a:prstGeom>
        </p:spPr>
        <p:txBody>
          <a:bodyPr vert="horz" lIns="93324" tIns="46662" rIns="93324" bIns="46662" rtlCol="0"/>
          <a:lstStyle>
            <a:lvl1pPr algn="r">
              <a:defRPr sz="1200"/>
            </a:lvl1pPr>
          </a:lstStyle>
          <a:p>
            <a:fld id="{F9E06A98-9F64-42E7-9C85-D8B152425857}" type="datetimeFigureOut">
              <a:rPr lang="en-US" smtClean="0"/>
              <a:t>1/14/2025</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702310" y="4480003"/>
            <a:ext cx="5618480" cy="3665459"/>
          </a:xfrm>
          <a:prstGeom prst="rect">
            <a:avLst/>
          </a:prstGeom>
        </p:spPr>
        <p:txBody>
          <a:bodyPr vert="horz" lIns="93324" tIns="46662" rIns="93324" bIns="4666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8842030"/>
            <a:ext cx="3043343" cy="467071"/>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3978133" y="8842030"/>
            <a:ext cx="3043343" cy="467071"/>
          </a:xfrm>
          <a:prstGeom prst="rect">
            <a:avLst/>
          </a:prstGeom>
        </p:spPr>
        <p:txBody>
          <a:bodyPr vert="horz" lIns="93324" tIns="46662" rIns="93324" bIns="46662" rtlCol="0" anchor="b"/>
          <a:lstStyle>
            <a:lvl1pPr algn="r">
              <a:defRPr sz="1200"/>
            </a:lvl1pPr>
          </a:lstStyle>
          <a:p>
            <a:fld id="{6F77995E-0781-410A-9B6F-9CBF8A3CC498}" type="slidenum">
              <a:rPr lang="en-US" smtClean="0"/>
              <a:t>‹#›</a:t>
            </a:fld>
            <a:endParaRPr lang="en-US"/>
          </a:p>
        </p:txBody>
      </p:sp>
    </p:spTree>
    <p:extLst>
      <p:ext uri="{BB962C8B-B14F-4D97-AF65-F5344CB8AC3E}">
        <p14:creationId xmlns:p14="http://schemas.microsoft.com/office/powerpoint/2010/main" val="37913768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p:spPr>
        <p:txBody>
          <a:bodyPr/>
          <a:lstStyle/>
          <a:p>
            <a:fld id="{A3855829-E3EB-47BE-8866-F610667CBABE}" type="slidenum">
              <a:rPr lang="en-US" smtClean="0"/>
              <a:pPr/>
              <a:t>1</a:t>
            </a:fld>
            <a:endParaRPr lang="en-US" dirty="0"/>
          </a:p>
        </p:txBody>
      </p:sp>
      <p:sp>
        <p:nvSpPr>
          <p:cNvPr id="95235" name="Rectangle 2"/>
          <p:cNvSpPr>
            <a:spLocks noGrp="1" noRot="1" noChangeAspect="1" noChangeArrowheads="1" noTextEdit="1"/>
          </p:cNvSpPr>
          <p:nvPr>
            <p:ph type="sldImg"/>
          </p:nvPr>
        </p:nvSpPr>
        <p:spPr>
          <a:xfrm>
            <a:off x="409575" y="698500"/>
            <a:ext cx="6203950" cy="3490913"/>
          </a:xfrm>
          <a:ln/>
        </p:spPr>
      </p:sp>
      <p:sp>
        <p:nvSpPr>
          <p:cNvPr id="95236" name="Rectangle 3"/>
          <p:cNvSpPr>
            <a:spLocks noGrp="1" noChangeArrowheads="1"/>
          </p:cNvSpPr>
          <p:nvPr>
            <p:ph type="body" idx="1"/>
          </p:nvPr>
        </p:nvSpPr>
        <p:spPr>
          <a:noFill/>
          <a:ln/>
        </p:spPr>
        <p:txBody>
          <a:bodyPr/>
          <a:lstStyle/>
          <a:p>
            <a:pPr eaLnBrk="1" hangingPunct="1"/>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F77995E-0781-410A-9B6F-9CBF8A3CC498}" type="slidenum">
              <a:rPr lang="en-US" smtClean="0"/>
              <a:t>16</a:t>
            </a:fld>
            <a:endParaRPr lang="en-US"/>
          </a:p>
        </p:txBody>
      </p:sp>
    </p:spTree>
    <p:extLst>
      <p:ext uri="{BB962C8B-B14F-4D97-AF65-F5344CB8AC3E}">
        <p14:creationId xmlns:p14="http://schemas.microsoft.com/office/powerpoint/2010/main" val="21503701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D75B57DD-40C1-4ECD-A79F-1B7906796855}" type="slidenum">
              <a:rPr lang="en-US" smtClean="0"/>
              <a:pPr>
                <a:defRPr/>
              </a:pPr>
              <a:t>20</a:t>
            </a:fld>
            <a:endParaRPr lang="en-US" dirty="0"/>
          </a:p>
        </p:txBody>
      </p:sp>
    </p:spTree>
    <p:extLst>
      <p:ext uri="{BB962C8B-B14F-4D97-AF65-F5344CB8AC3E}">
        <p14:creationId xmlns:p14="http://schemas.microsoft.com/office/powerpoint/2010/main" val="23526553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F77995E-0781-410A-9B6F-9CBF8A3CC498}" type="slidenum">
              <a:rPr lang="en-US" smtClean="0"/>
              <a:t>38</a:t>
            </a:fld>
            <a:endParaRPr lang="en-US"/>
          </a:p>
        </p:txBody>
      </p:sp>
    </p:spTree>
    <p:extLst>
      <p:ext uri="{BB962C8B-B14F-4D97-AF65-F5344CB8AC3E}">
        <p14:creationId xmlns:p14="http://schemas.microsoft.com/office/powerpoint/2010/main" val="40503306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10BC988-B106-41D8-9AD7-4947AF714D84}" type="slidenum">
              <a:rPr lang="en-US" smtClean="0"/>
              <a:t>41</a:t>
            </a:fld>
            <a:endParaRPr lang="en-US"/>
          </a:p>
        </p:txBody>
      </p:sp>
    </p:spTree>
    <p:extLst>
      <p:ext uri="{BB962C8B-B14F-4D97-AF65-F5344CB8AC3E}">
        <p14:creationId xmlns:p14="http://schemas.microsoft.com/office/powerpoint/2010/main" val="16770758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10BC988-B106-41D8-9AD7-4947AF714D84}" type="slidenum">
              <a:rPr lang="en-US" smtClean="0"/>
              <a:t>42</a:t>
            </a:fld>
            <a:endParaRPr lang="en-US"/>
          </a:p>
        </p:txBody>
      </p:sp>
    </p:spTree>
    <p:extLst>
      <p:ext uri="{BB962C8B-B14F-4D97-AF65-F5344CB8AC3E}">
        <p14:creationId xmlns:p14="http://schemas.microsoft.com/office/powerpoint/2010/main" val="3485929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01FFE6D4-C26F-4B3F-9396-C8FD598A79E6}" type="slidenum">
              <a:rPr lang="en-US" smtClean="0"/>
              <a:pPr>
                <a:defRPr/>
              </a:pPr>
              <a:t>‹#›</a:t>
            </a:fld>
            <a:endParaRPr lang="en-US" dirty="0"/>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r="42454" b="36435"/>
          <a:stretch/>
        </p:blipFill>
        <p:spPr>
          <a:xfrm>
            <a:off x="1500613" y="643464"/>
            <a:ext cx="8766048" cy="155448"/>
          </a:xfrm>
          <a:prstGeom prst="rect">
            <a:avLst/>
          </a:prstGeom>
          <a:noFill/>
          <a:ln>
            <a:noFill/>
          </a:ln>
        </p:spPr>
      </p:pic>
    </p:spTree>
    <p:extLst>
      <p:ext uri="{BB962C8B-B14F-4D97-AF65-F5344CB8AC3E}">
        <p14:creationId xmlns:p14="http://schemas.microsoft.com/office/powerpoint/2010/main" val="3546176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dirty="0"/>
          </a:p>
        </p:txBody>
      </p:sp>
      <p:sp>
        <p:nvSpPr>
          <p:cNvPr id="3" name="Footer Placeholder 2"/>
          <p:cNvSpPr>
            <a:spLocks noGrp="1"/>
          </p:cNvSpPr>
          <p:nvPr>
            <p:ph type="ftr" sz="quarter" idx="11"/>
          </p:nvPr>
        </p:nvSpPr>
        <p:spPr/>
        <p:txBody>
          <a:bodyPr/>
          <a:lstStyle/>
          <a:p>
            <a:pPr>
              <a:defRPr/>
            </a:pPr>
            <a:endParaRPr lang="en-US" dirty="0"/>
          </a:p>
        </p:txBody>
      </p:sp>
      <p:sp>
        <p:nvSpPr>
          <p:cNvPr id="4" name="Slide Number Placeholder 3"/>
          <p:cNvSpPr>
            <a:spLocks noGrp="1"/>
          </p:cNvSpPr>
          <p:nvPr>
            <p:ph type="sldNum" sz="quarter" idx="12"/>
          </p:nvPr>
        </p:nvSpPr>
        <p:spPr/>
        <p:txBody>
          <a:bodyPr/>
          <a:lstStyle/>
          <a:p>
            <a:pPr>
              <a:defRPr/>
            </a:pPr>
            <a:fld id="{624F117E-6E2E-4549-83BC-90790F691473}" type="slidenum">
              <a:rPr lang="en-US" smtClean="0"/>
              <a:pPr>
                <a:defRPr/>
              </a:pPr>
              <a:t>‹#›</a:t>
            </a:fld>
            <a:endParaRPr lang="en-US" dirty="0"/>
          </a:p>
        </p:txBody>
      </p:sp>
    </p:spTree>
    <p:extLst>
      <p:ext uri="{BB962C8B-B14F-4D97-AF65-F5344CB8AC3E}">
        <p14:creationId xmlns:p14="http://schemas.microsoft.com/office/powerpoint/2010/main" val="1328680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4A74C4-CA96-4D4C-8276-9023623BB524}" type="datetimeFigureOut">
              <a:rPr lang="en-US" smtClean="0"/>
              <a:t>1/14/2025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2432353-B83C-437A-9E35-7226060B88A1}" type="slidenum">
              <a:rPr lang="en-US" smtClean="0"/>
              <a:t>‹#›</a:t>
            </a:fld>
            <a:endParaRPr lang="en-US"/>
          </a:p>
        </p:txBody>
      </p:sp>
    </p:spTree>
    <p:extLst>
      <p:ext uri="{BB962C8B-B14F-4D97-AF65-F5344CB8AC3E}">
        <p14:creationId xmlns:p14="http://schemas.microsoft.com/office/powerpoint/2010/main" val="4218357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4A74C4-CA96-4D4C-8276-9023623BB524}" type="datetimeFigureOut">
              <a:rPr lang="en-US" smtClean="0"/>
              <a:t>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432353-B83C-437A-9E35-7226060B88A1}" type="slidenum">
              <a:rPr lang="en-US" smtClean="0"/>
              <a:t>‹#›</a:t>
            </a:fld>
            <a:endParaRPr lang="en-US"/>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83898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4">
            <a:extLst>
              <a:ext uri="{28A0092B-C50C-407E-A947-70E740481C1C}">
                <a14:useLocalDpi xmlns:a14="http://schemas.microsoft.com/office/drawing/2010/main" val="0"/>
              </a:ext>
            </a:extLst>
          </a:blip>
          <a:srcRect t="1538" b="-1538"/>
          <a:stretch/>
        </p:blipFill>
        <p:spPr>
          <a:xfrm>
            <a:off x="0" y="6119854"/>
            <a:ext cx="12192000" cy="742950"/>
          </a:xfrm>
          <a:prstGeom prst="rect">
            <a:avLst/>
          </a:prstGeom>
        </p:spPr>
      </p:pic>
      <p:sp>
        <p:nvSpPr>
          <p:cNvPr id="12" name="Rectangle 11"/>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3" name="Straight Connector 12"/>
          <p:cNvCxnSpPr/>
          <p:nvPr/>
        </p:nvCxnSpPr>
        <p:spPr>
          <a:xfrm>
            <a:off x="0" y="61210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04913" y="956173"/>
            <a:ext cx="8761791"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504913" y="2167386"/>
            <a:ext cx="8761791" cy="328863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028412" y="330371"/>
            <a:ext cx="3157723" cy="304938"/>
          </a:xfrm>
          <a:prstGeom prst="rect">
            <a:avLst/>
          </a:prstGeom>
        </p:spPr>
        <p:txBody>
          <a:bodyPr vert="horz" lIns="91440" tIns="45720" rIns="91440" bIns="45720" rtlCol="0" anchor="ctr"/>
          <a:lstStyle>
            <a:lvl1pPr algn="r">
              <a:defRPr sz="1000">
                <a:solidFill>
                  <a:schemeClr val="tx1">
                    <a:tint val="75000"/>
                  </a:schemeClr>
                </a:solidFill>
              </a:defRPr>
            </a:lvl1pPr>
          </a:lstStyle>
          <a:p>
            <a:pPr>
              <a:defRPr/>
            </a:pPr>
            <a:endParaRPr lang="en-US" dirty="0"/>
          </a:p>
        </p:txBody>
      </p:sp>
      <p:sp>
        <p:nvSpPr>
          <p:cNvPr id="5" name="Footer Placeholder 4"/>
          <p:cNvSpPr>
            <a:spLocks noGrp="1"/>
          </p:cNvSpPr>
          <p:nvPr>
            <p:ph type="ftr" sz="quarter" idx="3"/>
          </p:nvPr>
        </p:nvSpPr>
        <p:spPr>
          <a:xfrm>
            <a:off x="1504912" y="329309"/>
            <a:ext cx="4517997" cy="309201"/>
          </a:xfrm>
          <a:prstGeom prst="rect">
            <a:avLst/>
          </a:prstGeom>
        </p:spPr>
        <p:txBody>
          <a:bodyPr vert="horz" lIns="91440" tIns="45720" rIns="91440" bIns="45720" rtlCol="0" anchor="ctr"/>
          <a:lstStyle>
            <a:lvl1pPr algn="l">
              <a:defRPr sz="1000">
                <a:solidFill>
                  <a:schemeClr val="tx1">
                    <a:tint val="75000"/>
                  </a:schemeClr>
                </a:solidFill>
              </a:defRPr>
            </a:lvl1pPr>
          </a:lstStyle>
          <a:p>
            <a:pPr>
              <a:defRPr/>
            </a:pPr>
            <a:endParaRPr lang="en-US" dirty="0"/>
          </a:p>
        </p:txBody>
      </p:sp>
      <p:sp>
        <p:nvSpPr>
          <p:cNvPr id="6" name="Slide Number Placeholder 5"/>
          <p:cNvSpPr>
            <a:spLocks noGrp="1"/>
          </p:cNvSpPr>
          <p:nvPr>
            <p:ph type="sldNum" sz="quarter" idx="4"/>
          </p:nvPr>
        </p:nvSpPr>
        <p:spPr>
          <a:xfrm>
            <a:off x="9191637" y="131730"/>
            <a:ext cx="1060995" cy="503578"/>
          </a:xfrm>
          <a:prstGeom prst="rect">
            <a:avLst/>
          </a:prstGeom>
        </p:spPr>
        <p:txBody>
          <a:bodyPr vert="horz" lIns="91440" tIns="45720" rIns="91440" bIns="45720" rtlCol="0" anchor="t"/>
          <a:lstStyle>
            <a:lvl1pPr algn="r">
              <a:defRPr sz="2800">
                <a:solidFill>
                  <a:schemeClr val="accent1"/>
                </a:solidFill>
              </a:defRPr>
            </a:lvl1pPr>
          </a:lstStyle>
          <a:p>
            <a:pPr>
              <a:defRPr/>
            </a:pPr>
            <a:fld id="{2C6B65BB-91E9-409B-A8ED-F9FECA591D98}" type="slidenum">
              <a:rPr lang="en-US" smtClean="0"/>
              <a:pPr>
                <a:defRPr/>
              </a:pPr>
              <a:t>‹#›</a:t>
            </a:fld>
            <a:endParaRPr lang="en-US" dirty="0"/>
          </a:p>
        </p:txBody>
      </p:sp>
    </p:spTree>
    <p:extLst>
      <p:ext uri="{BB962C8B-B14F-4D97-AF65-F5344CB8AC3E}">
        <p14:creationId xmlns:p14="http://schemas.microsoft.com/office/powerpoint/2010/main" val="649101975"/>
      </p:ext>
    </p:extLst>
  </p:cSld>
  <p:clrMap bg1="lt1" tx1="dk1" bg2="lt2" tx2="dk2" accent1="accent1" accent2="accent2" accent3="accent3" accent4="accent4" accent5="accent5" accent6="accent6" hlink="hlink" folHlink="folHlink"/>
  <p:sldLayoutIdLst>
    <p:sldLayoutId id="2147485914" r:id="rId1"/>
    <p:sldLayoutId id="2147485919" r:id="rId2"/>
  </p:sldLayoutIdLst>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stCondLst>
                                            <p:cond delay="0"/>
                                          </p:stCondLst>
                                        </p:cTn>
                                        <p:tgtEl>
                                          <p:spTgt spid="2"/>
                                        </p:tgtEl>
                                      </p:cBhvr>
                                    </p:animEffect>
                                  </p:childTnLst>
                                </p:cTn>
                              </p:par>
                              <p:par>
                                <p:cTn id="8" presetID="10" presetClass="entr" presetSubtype="0" fill="hold" grpId="0" nodeType="withEffect">
                                  <p:stCondLst>
                                    <p:cond delay="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stCondLst>
                                            <p:cond delay="0"/>
                                          </p:stCondLst>
                                        </p:cTn>
                                        <p:tgtEl>
                                          <p:spTgt spid="3">
                                            <p:txEl>
                                              <p:pRg st="0" end="0"/>
                                            </p:txEl>
                                          </p:spTgt>
                                        </p:tgtEl>
                                      </p:cBhvr>
                                    </p:animEffect>
                                  </p:childTnLst>
                                </p:cTn>
                              </p:par>
                              <p:par>
                                <p:cTn id="11" presetID="10" presetClass="entr" presetSubtype="0" fill="hold" grpId="0" nodeType="withEffect">
                                  <p:stCondLst>
                                    <p:cond delay="0"/>
                                  </p:stCondLst>
                                  <p:iterate type="lt">
                                    <p:tmPct val="10000"/>
                                  </p:iterate>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500">
                                          <p:stCondLst>
                                            <p:cond delay="0"/>
                                          </p:stCondLst>
                                        </p:cTn>
                                        <p:tgtEl>
                                          <p:spTgt spid="3">
                                            <p:txEl>
                                              <p:pRg st="1" end="1"/>
                                            </p:txEl>
                                          </p:spTgt>
                                        </p:tgtEl>
                                      </p:cBhvr>
                                    </p:animEffect>
                                  </p:childTnLst>
                                </p:cTn>
                              </p:par>
                              <p:par>
                                <p:cTn id="14" presetID="10" presetClass="entr" presetSubtype="0" fill="hold" grpId="0" nodeType="withEffect">
                                  <p:stCondLst>
                                    <p:cond delay="0"/>
                                  </p:stCondLst>
                                  <p:iterate type="lt">
                                    <p:tmPct val="10000"/>
                                  </p:iterate>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500">
                                          <p:stCondLst>
                                            <p:cond delay="0"/>
                                          </p:stCondLst>
                                        </p:cTn>
                                        <p:tgtEl>
                                          <p:spTgt spid="3">
                                            <p:txEl>
                                              <p:pRg st="2" end="2"/>
                                            </p:txEl>
                                          </p:spTgt>
                                        </p:tgtEl>
                                      </p:cBhvr>
                                    </p:animEffect>
                                  </p:childTnLst>
                                </p:cTn>
                              </p:par>
                              <p:par>
                                <p:cTn id="17" presetID="10" presetClass="entr" presetSubtype="0" fill="hold" grpId="0" nodeType="withEffect">
                                  <p:stCondLst>
                                    <p:cond delay="0"/>
                                  </p:stCondLst>
                                  <p:iterate type="lt">
                                    <p:tmPct val="10000"/>
                                  </p:iterate>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stCondLst>
                                            <p:cond delay="0"/>
                                          </p:stCondLst>
                                        </p:cTn>
                                        <p:tgtEl>
                                          <p:spTgt spid="3">
                                            <p:txEl>
                                              <p:pRg st="3" end="3"/>
                                            </p:txEl>
                                          </p:spTgt>
                                        </p:tgtEl>
                                      </p:cBhvr>
                                    </p:animEffect>
                                  </p:childTnLst>
                                </p:cTn>
                              </p:par>
                              <p:par>
                                <p:cTn id="20" presetID="10" presetClass="entr" presetSubtype="0" fill="hold" grpId="0" nodeType="withEffect">
                                  <p:stCondLst>
                                    <p:cond delay="0"/>
                                  </p:stCondLst>
                                  <p:iterate type="lt">
                                    <p:tmPct val="10000"/>
                                  </p:iterate>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txStyles>
    <p:titleStyle>
      <a:lvl1pPr algn="l" defTabSz="6858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F14A74C4-CA96-4D4C-8276-9023623BB524}" type="datetimeFigureOut">
              <a:rPr lang="en-US" smtClean="0"/>
              <a:t>1/14/2025</a:t>
            </a:fld>
            <a:endParaRPr lang="en-US"/>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22432353-B83C-437A-9E35-7226060B88A1}" type="slidenum">
              <a:rPr lang="en-US" smtClean="0"/>
              <a:t>‹#›</a:t>
            </a:fld>
            <a:endParaRPr lang="en-US"/>
          </a:p>
        </p:txBody>
      </p:sp>
    </p:spTree>
    <p:extLst>
      <p:ext uri="{BB962C8B-B14F-4D97-AF65-F5344CB8AC3E}">
        <p14:creationId xmlns:p14="http://schemas.microsoft.com/office/powerpoint/2010/main" val="2641418221"/>
      </p:ext>
    </p:extLst>
  </p:cSld>
  <p:clrMap bg1="dk1" tx1="lt1" bg2="dk2" tx2="lt2" accent1="accent1" accent2="accent2" accent3="accent3" accent4="accent4" accent5="accent5" accent6="accent6" hlink="hlink" folHlink="folHlink"/>
  <p:sldLayoutIdLst>
    <p:sldLayoutId id="2147483702" r:id="rId1"/>
    <p:sldLayoutId id="2147483696" r:id="rId2"/>
  </p:sldLayoutIdLst>
  <mc:AlternateContent xmlns:mc="http://schemas.openxmlformats.org/markup-compatibility/2006" xmlns:p14="http://schemas.microsoft.com/office/powerpoint/2010/main">
    <mc:Choice Requires="p14">
      <p:transition p14:dur="10"/>
    </mc:Choice>
    <mc:Fallback xmlns="">
      <p:transition/>
    </mc:Fallback>
  </mc:AlternateConten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2.emf"/><Relationship Id="rId7" Type="http://schemas.openxmlformats.org/officeDocument/2006/relationships/diagramColors" Target="../diagrams/colors6.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0.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2.emf"/><Relationship Id="rId7" Type="http://schemas.openxmlformats.org/officeDocument/2006/relationships/diagramColors" Target="../diagrams/colors7.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3.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3.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8" Type="http://schemas.openxmlformats.org/officeDocument/2006/relationships/diagramLayout" Target="../diagrams/layout11.xml"/><Relationship Id="rId3" Type="http://schemas.openxmlformats.org/officeDocument/2006/relationships/diagramLayout" Target="../diagrams/layout10.xml"/><Relationship Id="rId7" Type="http://schemas.openxmlformats.org/officeDocument/2006/relationships/diagramData" Target="../diagrams/data11.xml"/><Relationship Id="rId2" Type="http://schemas.openxmlformats.org/officeDocument/2006/relationships/diagramData" Target="../diagrams/data10.xml"/><Relationship Id="rId1" Type="http://schemas.openxmlformats.org/officeDocument/2006/relationships/slideLayout" Target="../slideLayouts/slideLayout3.xml"/><Relationship Id="rId6" Type="http://schemas.microsoft.com/office/2007/relationships/diagramDrawing" Target="../diagrams/drawing10.xml"/><Relationship Id="rId11" Type="http://schemas.microsoft.com/office/2007/relationships/diagramDrawing" Target="../diagrams/drawing11.xml"/><Relationship Id="rId5" Type="http://schemas.openxmlformats.org/officeDocument/2006/relationships/diagramColors" Target="../diagrams/colors10.xml"/><Relationship Id="rId10" Type="http://schemas.openxmlformats.org/officeDocument/2006/relationships/diagramColors" Target="../diagrams/colors11.xml"/><Relationship Id="rId4" Type="http://schemas.openxmlformats.org/officeDocument/2006/relationships/diagramQuickStyle" Target="../diagrams/quickStyle10.xml"/><Relationship Id="rId9" Type="http://schemas.openxmlformats.org/officeDocument/2006/relationships/diagramQuickStyle" Target="../diagrams/quickStyle11.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3.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3.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3.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3.xml.rels><?xml version="1.0" encoding="UTF-8" standalone="yes"?>
<Relationships xmlns="http://schemas.openxmlformats.org/package/2006/relationships"><Relationship Id="rId8" Type="http://schemas.microsoft.com/office/2007/relationships/diagramDrawing" Target="../diagrams/drawing17.xml"/><Relationship Id="rId3" Type="http://schemas.openxmlformats.org/officeDocument/2006/relationships/image" Target="../media/image2.emf"/><Relationship Id="rId7" Type="http://schemas.openxmlformats.org/officeDocument/2006/relationships/diagramColors" Target="../diagrams/colors17.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QuickStyle" Target="../diagrams/quickStyle17.xml"/><Relationship Id="rId5" Type="http://schemas.openxmlformats.org/officeDocument/2006/relationships/diagramLayout" Target="../diagrams/layout17.xml"/><Relationship Id="rId4" Type="http://schemas.openxmlformats.org/officeDocument/2006/relationships/diagramData" Target="../diagrams/data17.xml"/></Relationships>
</file>

<file path=ppt/slides/_rels/slide3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3.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1.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3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hyperlink" Target="mailto:lmcnett@rightdoor.org" TargetMode="External"/><Relationship Id="rId2" Type="http://schemas.openxmlformats.org/officeDocument/2006/relationships/image" Target="../media/image50.png"/><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2" Type="http://schemas.openxmlformats.org/officeDocument/2006/relationships/hyperlink" Target="mailto:eadams@rightdoor.org" TargetMode="External"/><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52.svg"/><Relationship Id="rId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16392" name="Picture 16391">
            <a:extLst>
              <a:ext uri="{FF2B5EF4-FFF2-40B4-BE49-F238E27FC236}">
                <a16:creationId xmlns:a16="http://schemas.microsoft.com/office/drawing/2014/main" id="{CB1DE69F-569C-4A49-8E50-4093C135AEC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a:xfrm>
            <a:off x="1524000" y="6119336"/>
            <a:ext cx="9144000" cy="742950"/>
          </a:xfrm>
          <a:prstGeom prst="rect">
            <a:avLst/>
          </a:prstGeom>
        </p:spPr>
      </p:pic>
      <p:sp>
        <p:nvSpPr>
          <p:cNvPr id="16394" name="Rectangle 16393">
            <a:extLst>
              <a:ext uri="{FF2B5EF4-FFF2-40B4-BE49-F238E27FC236}">
                <a16:creationId xmlns:a16="http://schemas.microsoft.com/office/drawing/2014/main" id="{50B488F5-9CE4-4346-B22F-600286ED4D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0" y="468769"/>
            <a:ext cx="9144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16396" name="Straight Connector 16395">
            <a:extLst>
              <a:ext uri="{FF2B5EF4-FFF2-40B4-BE49-F238E27FC236}">
                <a16:creationId xmlns:a16="http://schemas.microsoft.com/office/drawing/2014/main" id="{5F76596F-57DF-4A0C-96D9-046DC3B30E9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6121269"/>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16398" name="Picture 16397">
            <a:extLst>
              <a:ext uri="{FF2B5EF4-FFF2-40B4-BE49-F238E27FC236}">
                <a16:creationId xmlns:a16="http://schemas.microsoft.com/office/drawing/2014/main" id="{16176A8D-754E-4699-9AAC-A833466A201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2368095" y="643464"/>
            <a:ext cx="7207758" cy="155448"/>
          </a:xfrm>
          <a:prstGeom prst="rect">
            <a:avLst/>
          </a:prstGeom>
          <a:noFill/>
          <a:ln>
            <a:noFill/>
          </a:ln>
        </p:spPr>
      </p:pic>
      <p:sp useBgFill="1">
        <p:nvSpPr>
          <p:cNvPr id="16400" name="Rectangle 16399">
            <a:extLst>
              <a:ext uri="{FF2B5EF4-FFF2-40B4-BE49-F238E27FC236}">
                <a16:creationId xmlns:a16="http://schemas.microsoft.com/office/drawing/2014/main" id="{2AA0E174-1032-45EB-8FEE-2178019BAE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2"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02" name="Rectangle 16401">
            <a:extLst>
              <a:ext uri="{FF2B5EF4-FFF2-40B4-BE49-F238E27FC236}">
                <a16:creationId xmlns:a16="http://schemas.microsoft.com/office/drawing/2014/main" id="{C017D167-735C-4828-BF61-5BEC0A93C0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0" y="468769"/>
            <a:ext cx="9144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0" name="Rectangle 2"/>
          <p:cNvSpPr>
            <a:spLocks noGrp="1" noChangeArrowheads="1"/>
          </p:cNvSpPr>
          <p:nvPr>
            <p:ph type="ctrTitle" idx="4294967295"/>
          </p:nvPr>
        </p:nvSpPr>
        <p:spPr>
          <a:xfrm>
            <a:off x="2296814" y="1259745"/>
            <a:ext cx="5334000" cy="3369794"/>
          </a:xfrm>
        </p:spPr>
        <p:txBody>
          <a:bodyPr vert="horz" lIns="91440" tIns="45720" rIns="91440" bIns="0" rtlCol="0" anchor="b">
            <a:normAutofit/>
          </a:bodyPr>
          <a:lstStyle/>
          <a:p>
            <a:pPr defTabSz="914400" fontAlgn="auto">
              <a:spcAft>
                <a:spcPts val="0"/>
              </a:spcAft>
              <a:defRPr/>
            </a:pPr>
            <a:r>
              <a:rPr lang="en-US" sz="6000" dirty="0"/>
              <a:t>Working with People in Residential Settings</a:t>
            </a:r>
          </a:p>
        </p:txBody>
      </p:sp>
      <p:sp>
        <p:nvSpPr>
          <p:cNvPr id="16387" name="Rectangle 3"/>
          <p:cNvSpPr>
            <a:spLocks noGrp="1" noChangeArrowheads="1"/>
          </p:cNvSpPr>
          <p:nvPr>
            <p:ph type="subTitle" idx="4294967295"/>
          </p:nvPr>
        </p:nvSpPr>
        <p:spPr>
          <a:xfrm>
            <a:off x="2370311" y="5189715"/>
            <a:ext cx="6551747" cy="618567"/>
          </a:xfrm>
        </p:spPr>
        <p:txBody>
          <a:bodyPr vert="horz" lIns="91440" tIns="91440" rIns="91440" bIns="91440" rtlCol="0">
            <a:normAutofit fontScale="92500"/>
          </a:bodyPr>
          <a:lstStyle/>
          <a:p>
            <a:pPr marL="0" indent="0" defTabSz="914400" fontAlgn="auto">
              <a:spcAft>
                <a:spcPts val="0"/>
              </a:spcAft>
              <a:buNone/>
              <a:defRPr/>
            </a:pPr>
            <a:r>
              <a:rPr lang="en-US" sz="1800" dirty="0"/>
              <a:t>Presented by: Elizabeth Adams, M.Ed., Training Coordinator</a:t>
            </a:r>
          </a:p>
        </p:txBody>
      </p:sp>
      <p:pic>
        <p:nvPicPr>
          <p:cNvPr id="16404" name="Picture 16403">
            <a:extLst>
              <a:ext uri="{FF2B5EF4-FFF2-40B4-BE49-F238E27FC236}">
                <a16:creationId xmlns:a16="http://schemas.microsoft.com/office/drawing/2014/main" id="{48A2A651-3D77-45F6-9A25-3762F5E4663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duotone>
              <a:schemeClr val="accent1">
                <a:shade val="45000"/>
                <a:satMod val="135000"/>
              </a:schemeClr>
              <a:prstClr val="white"/>
            </a:duotone>
            <a:extLst>
              <a:ext uri="{28A0092B-C50C-407E-A947-70E740481C1C}">
                <a14:useLocalDpi xmlns:a14="http://schemas.microsoft.com/office/drawing/2010/main" val="0"/>
              </a:ext>
            </a:extLst>
          </a:blip>
          <a:srcRect l="-115" t="474" r="60418" b="36564"/>
          <a:stretch/>
        </p:blipFill>
        <p:spPr>
          <a:xfrm>
            <a:off x="2368095" y="643464"/>
            <a:ext cx="3394710" cy="155448"/>
          </a:xfrm>
          <a:prstGeom prst="rect">
            <a:avLst/>
          </a:prstGeom>
          <a:noFill/>
          <a:ln>
            <a:noFill/>
          </a:ln>
        </p:spPr>
      </p:pic>
      <p:pic>
        <p:nvPicPr>
          <p:cNvPr id="2" name="Picture 1">
            <a:extLst>
              <a:ext uri="{FF2B5EF4-FFF2-40B4-BE49-F238E27FC236}">
                <a16:creationId xmlns:a16="http://schemas.microsoft.com/office/drawing/2014/main" id="{E7E2A1FB-4CEA-4CE2-B53E-BAF91E1E856B}"/>
              </a:ext>
            </a:extLst>
          </p:cNvPr>
          <p:cNvPicPr>
            <a:picLocks noChangeAspect="1"/>
          </p:cNvPicPr>
          <p:nvPr/>
        </p:nvPicPr>
        <p:blipFill>
          <a:blip r:embed="rId5"/>
          <a:stretch>
            <a:fillRect/>
          </a:stretch>
        </p:blipFill>
        <p:spPr>
          <a:xfrm>
            <a:off x="7086601" y="2680518"/>
            <a:ext cx="3058813" cy="1223526"/>
          </a:xfrm>
          <a:prstGeom prst="rect">
            <a:avLst/>
          </a:prstGeom>
        </p:spPr>
      </p:pic>
      <p:pic>
        <p:nvPicPr>
          <p:cNvPr id="16406" name="Picture 16405">
            <a:extLst>
              <a:ext uri="{FF2B5EF4-FFF2-40B4-BE49-F238E27FC236}">
                <a16:creationId xmlns:a16="http://schemas.microsoft.com/office/drawing/2014/main" id="{EE1B9172-598D-41CA-A120-1347A28BA08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a:xfrm>
            <a:off x="1524000" y="6119336"/>
            <a:ext cx="9144000" cy="742950"/>
          </a:xfrm>
          <a:prstGeom prst="rect">
            <a:avLst/>
          </a:prstGeom>
        </p:spPr>
      </p:pic>
      <p:cxnSp>
        <p:nvCxnSpPr>
          <p:cNvPr id="16408" name="Straight Connector 16407">
            <a:extLst>
              <a:ext uri="{FF2B5EF4-FFF2-40B4-BE49-F238E27FC236}">
                <a16:creationId xmlns:a16="http://schemas.microsoft.com/office/drawing/2014/main" id="{FD3493C9-FDB6-46AD-891A-36C02F24D8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6121269"/>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1144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52250" name="Rectangle 52249">
            <a:extLst>
              <a:ext uri="{FF2B5EF4-FFF2-40B4-BE49-F238E27FC236}">
                <a16:creationId xmlns:a16="http://schemas.microsoft.com/office/drawing/2014/main" id="{EF2B985F-E839-44D5-9DD8-BC9DEE343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130270" y="953324"/>
            <a:ext cx="9603275" cy="1049235"/>
          </a:xfrm>
        </p:spPr>
        <p:txBody>
          <a:bodyPr>
            <a:normAutofit/>
          </a:bodyPr>
          <a:lstStyle/>
          <a:p>
            <a:pPr>
              <a:defRPr/>
            </a:pPr>
            <a:r>
              <a:rPr lang="en-US" dirty="0"/>
              <a:t>Housekeeping--Virtual</a:t>
            </a:r>
          </a:p>
        </p:txBody>
      </p:sp>
      <p:cxnSp>
        <p:nvCxnSpPr>
          <p:cNvPr id="52252" name="Straight Connector 52251">
            <a:extLst>
              <a:ext uri="{FF2B5EF4-FFF2-40B4-BE49-F238E27FC236}">
                <a16:creationId xmlns:a16="http://schemas.microsoft.com/office/drawing/2014/main" id="{52D73AC3-7DF7-43FB-9D67-3CE387E940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30874" y="1996645"/>
            <a:ext cx="960327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52254" name="Rectangle 52253">
            <a:extLst>
              <a:ext uri="{FF2B5EF4-FFF2-40B4-BE49-F238E27FC236}">
                <a16:creationId xmlns:a16="http://schemas.microsoft.com/office/drawing/2014/main" id="{B965CCFE-3123-4C5E-BA80-B081F41E6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52246" name="Content Placeholder 2">
            <a:extLst>
              <a:ext uri="{FF2B5EF4-FFF2-40B4-BE49-F238E27FC236}">
                <a16:creationId xmlns:a16="http://schemas.microsoft.com/office/drawing/2014/main" id="{7E9E8304-3FE5-C488-CF01-A354EB20AE67}"/>
              </a:ext>
            </a:extLst>
          </p:cNvPr>
          <p:cNvGraphicFramePr>
            <a:graphicFrameLocks noGrp="1"/>
          </p:cNvGraphicFramePr>
          <p:nvPr>
            <p:ph idx="1"/>
            <p:extLst>
              <p:ext uri="{D42A27DB-BD31-4B8C-83A1-F6EECF244321}">
                <p14:modId xmlns:p14="http://schemas.microsoft.com/office/powerpoint/2010/main" val="2130117480"/>
              </p:ext>
            </p:extLst>
          </p:nvPr>
        </p:nvGraphicFramePr>
        <p:xfrm>
          <a:off x="1130270" y="2502076"/>
          <a:ext cx="9604375" cy="36955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36853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52250" name="Rectangle 52249">
            <a:extLst>
              <a:ext uri="{FF2B5EF4-FFF2-40B4-BE49-F238E27FC236}">
                <a16:creationId xmlns:a16="http://schemas.microsoft.com/office/drawing/2014/main" id="{EF2B985F-E839-44D5-9DD8-BC9DEE343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130270" y="953324"/>
            <a:ext cx="9603275" cy="1049235"/>
          </a:xfrm>
        </p:spPr>
        <p:txBody>
          <a:bodyPr>
            <a:normAutofit/>
          </a:bodyPr>
          <a:lstStyle/>
          <a:p>
            <a:pPr>
              <a:defRPr/>
            </a:pPr>
            <a:r>
              <a:rPr lang="en-US"/>
              <a:t>Housekeeping—in-person</a:t>
            </a:r>
          </a:p>
        </p:txBody>
      </p:sp>
      <p:cxnSp>
        <p:nvCxnSpPr>
          <p:cNvPr id="52252" name="Straight Connector 52251">
            <a:extLst>
              <a:ext uri="{FF2B5EF4-FFF2-40B4-BE49-F238E27FC236}">
                <a16:creationId xmlns:a16="http://schemas.microsoft.com/office/drawing/2014/main" id="{52D73AC3-7DF7-43FB-9D67-3CE387E940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30874" y="1996645"/>
            <a:ext cx="960327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52254" name="Rectangle 52253">
            <a:extLst>
              <a:ext uri="{FF2B5EF4-FFF2-40B4-BE49-F238E27FC236}">
                <a16:creationId xmlns:a16="http://schemas.microsoft.com/office/drawing/2014/main" id="{B965CCFE-3123-4C5E-BA80-B081F41E6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52246" name="Content Placeholder 2">
            <a:extLst>
              <a:ext uri="{FF2B5EF4-FFF2-40B4-BE49-F238E27FC236}">
                <a16:creationId xmlns:a16="http://schemas.microsoft.com/office/drawing/2014/main" id="{7E9E8304-3FE5-C488-CF01-A354EB20AE67}"/>
              </a:ext>
            </a:extLst>
          </p:cNvPr>
          <p:cNvGraphicFramePr>
            <a:graphicFrameLocks noGrp="1"/>
          </p:cNvGraphicFramePr>
          <p:nvPr>
            <p:ph idx="1"/>
          </p:nvPr>
        </p:nvGraphicFramePr>
        <p:xfrm>
          <a:off x="1130270" y="2502076"/>
          <a:ext cx="9604375" cy="36955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8824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6" name="Rectangle 8">
            <a:extLst>
              <a:ext uri="{FF2B5EF4-FFF2-40B4-BE49-F238E27FC236}">
                <a16:creationId xmlns:a16="http://schemas.microsoft.com/office/drawing/2014/main" id="{F545E06B-29C0-4F08-9F61-140CD1A7A7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0">
            <a:extLst>
              <a:ext uri="{FF2B5EF4-FFF2-40B4-BE49-F238E27FC236}">
                <a16:creationId xmlns:a16="http://schemas.microsoft.com/office/drawing/2014/main" id="{66E54A31-B091-4774-BDD5-9F726783E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B3322840-1845-445B-878B-ABB9E986C12C}"/>
              </a:ext>
            </a:extLst>
          </p:cNvPr>
          <p:cNvSpPr>
            <a:spLocks noGrp="1"/>
          </p:cNvSpPr>
          <p:nvPr>
            <p:ph type="title"/>
          </p:nvPr>
        </p:nvSpPr>
        <p:spPr>
          <a:xfrm>
            <a:off x="1451579" y="2303047"/>
            <a:ext cx="3272093" cy="2674198"/>
          </a:xfrm>
        </p:spPr>
        <p:txBody>
          <a:bodyPr anchor="t">
            <a:normAutofit/>
          </a:bodyPr>
          <a:lstStyle/>
          <a:p>
            <a:r>
              <a:rPr lang="en-US" dirty="0"/>
              <a:t>Learning Objectives</a:t>
            </a:r>
          </a:p>
        </p:txBody>
      </p:sp>
      <p:cxnSp>
        <p:nvCxnSpPr>
          <p:cNvPr id="8" name="Straight Connector 12">
            <a:extLst>
              <a:ext uri="{FF2B5EF4-FFF2-40B4-BE49-F238E27FC236}">
                <a16:creationId xmlns:a16="http://schemas.microsoft.com/office/drawing/2014/main" id="{424E0E46-9D8A-46BA-8EF9-FC43A7EE7A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0" name="Title 1">
            <a:extLst>
              <a:ext uri="{FF2B5EF4-FFF2-40B4-BE49-F238E27FC236}">
                <a16:creationId xmlns:a16="http://schemas.microsoft.com/office/drawing/2014/main" id="{565909D0-D2D2-46A8-8332-49E6173A4B33}"/>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cxnSp>
        <p:nvCxnSpPr>
          <p:cNvPr id="12" name="Straight Connector 16">
            <a:extLst>
              <a:ext uri="{FF2B5EF4-FFF2-40B4-BE49-F238E27FC236}">
                <a16:creationId xmlns:a16="http://schemas.microsoft.com/office/drawing/2014/main" id="{F3D2EAFB-E46A-4A8C-9E83-AF5286317C1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14" name="Picture 18">
            <a:extLst>
              <a:ext uri="{FF2B5EF4-FFF2-40B4-BE49-F238E27FC236}">
                <a16:creationId xmlns:a16="http://schemas.microsoft.com/office/drawing/2014/main" id="{AFEA4BCF-1CF9-4959-A2D8-A97926D25B8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graphicFrame>
        <p:nvGraphicFramePr>
          <p:cNvPr id="16" name="Content Placeholder 2">
            <a:extLst>
              <a:ext uri="{FF2B5EF4-FFF2-40B4-BE49-F238E27FC236}">
                <a16:creationId xmlns:a16="http://schemas.microsoft.com/office/drawing/2014/main" id="{35C72ACA-43A1-4006-FE25-6BF200C39BBE}"/>
              </a:ext>
            </a:extLst>
          </p:cNvPr>
          <p:cNvGraphicFramePr>
            <a:graphicFrameLocks noGrp="1"/>
          </p:cNvGraphicFramePr>
          <p:nvPr>
            <p:ph idx="1"/>
            <p:extLst>
              <p:ext uri="{D42A27DB-BD31-4B8C-83A1-F6EECF244321}">
                <p14:modId xmlns:p14="http://schemas.microsoft.com/office/powerpoint/2010/main" val="1533330404"/>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05484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F28373B5-F4E4-4102-9D27-E17631B4C7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28" name="Rectangle 27">
            <a:extLst>
              <a:ext uri="{FF2B5EF4-FFF2-40B4-BE49-F238E27FC236}">
                <a16:creationId xmlns:a16="http://schemas.microsoft.com/office/drawing/2014/main" id="{F23306E6-5D0B-439F-BB88-7F1CEA89BD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30" name="Straight Connector 29">
            <a:extLst>
              <a:ext uri="{FF2B5EF4-FFF2-40B4-BE49-F238E27FC236}">
                <a16:creationId xmlns:a16="http://schemas.microsoft.com/office/drawing/2014/main" id="{23D9016E-713D-40ED-A242-4F407E90538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32" name="Picture 31">
            <a:extLst>
              <a:ext uri="{FF2B5EF4-FFF2-40B4-BE49-F238E27FC236}">
                <a16:creationId xmlns:a16="http://schemas.microsoft.com/office/drawing/2014/main" id="{06E4F4B6-B981-4284-BB88-5B702BA3D7F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 useBgFill="1">
        <p:nvSpPr>
          <p:cNvPr id="34" name="Rectangle 33">
            <a:extLst>
              <a:ext uri="{FF2B5EF4-FFF2-40B4-BE49-F238E27FC236}">
                <a16:creationId xmlns:a16="http://schemas.microsoft.com/office/drawing/2014/main" id="{50FD0717-BEEE-48D4-8750-E44E166E97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E4CBA4EB-F997-4F56-9436-88F607540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a:p>
        </p:txBody>
      </p:sp>
      <p:grpSp>
        <p:nvGrpSpPr>
          <p:cNvPr id="38" name="Group 37">
            <a:extLst>
              <a:ext uri="{FF2B5EF4-FFF2-40B4-BE49-F238E27FC236}">
                <a16:creationId xmlns:a16="http://schemas.microsoft.com/office/drawing/2014/main" id="{C2DA450E-1EDD-4D4A-8257-4808EB9371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49392" y="938882"/>
            <a:ext cx="6562082" cy="4236223"/>
            <a:chOff x="7807230" y="2012810"/>
            <a:chExt cx="3251252" cy="3459865"/>
          </a:xfrm>
        </p:grpSpPr>
        <p:sp>
          <p:nvSpPr>
            <p:cNvPr id="39" name="Rectangle 38">
              <a:extLst>
                <a:ext uri="{FF2B5EF4-FFF2-40B4-BE49-F238E27FC236}">
                  <a16:creationId xmlns:a16="http://schemas.microsoft.com/office/drawing/2014/main" id="{228FBF78-9E7E-46C0-950D-FC7AEE4392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42116C23-5ED0-4F29-84D0-584CD0150F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42" name="Rectangle 41">
            <a:extLst>
              <a:ext uri="{FF2B5EF4-FFF2-40B4-BE49-F238E27FC236}">
                <a16:creationId xmlns:a16="http://schemas.microsoft.com/office/drawing/2014/main" id="{37EE4B41-0C22-468A-BCFF-66786B9C89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7777" y="1269341"/>
            <a:ext cx="5925312" cy="3575304"/>
          </a:xfrm>
          <a:prstGeom prst="rect">
            <a:avLst/>
          </a:prstGeom>
          <a:solidFill>
            <a:schemeClr val="accent1"/>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70EB1B-8AA8-4EAA-8D78-F98E7073D547}"/>
              </a:ext>
            </a:extLst>
          </p:cNvPr>
          <p:cNvSpPr>
            <a:spLocks noGrp="1"/>
          </p:cNvSpPr>
          <p:nvPr>
            <p:ph type="title"/>
          </p:nvPr>
        </p:nvSpPr>
        <p:spPr>
          <a:xfrm>
            <a:off x="1446756" y="1463015"/>
            <a:ext cx="5492683" cy="3196668"/>
          </a:xfrm>
        </p:spPr>
        <p:txBody>
          <a:bodyPr vert="horz" lIns="91440" tIns="45720" rIns="91440" bIns="0" rtlCol="0" anchor="ctr">
            <a:normAutofit/>
          </a:bodyPr>
          <a:lstStyle/>
          <a:p>
            <a:pPr algn="ctr" defTabSz="914400"/>
            <a:r>
              <a:rPr lang="en-US" sz="4000" dirty="0">
                <a:solidFill>
                  <a:srgbClr val="FFFFFF"/>
                </a:solidFill>
              </a:rPr>
              <a:t>The People We Serve</a:t>
            </a:r>
          </a:p>
        </p:txBody>
      </p:sp>
      <p:cxnSp>
        <p:nvCxnSpPr>
          <p:cNvPr id="44" name="Straight Connector 43">
            <a:extLst>
              <a:ext uri="{FF2B5EF4-FFF2-40B4-BE49-F238E27FC236}">
                <a16:creationId xmlns:a16="http://schemas.microsoft.com/office/drawing/2014/main" id="{E4F1CB68-9DEB-4A71-8E7C-DE9278F0359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46" name="Picture 45">
            <a:extLst>
              <a:ext uri="{FF2B5EF4-FFF2-40B4-BE49-F238E27FC236}">
                <a16:creationId xmlns:a16="http://schemas.microsoft.com/office/drawing/2014/main" id="{5FC1EEE9-12D5-4410-8B85-D70DAB60DB7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30094"/>
            <a:ext cx="12192000" cy="742950"/>
          </a:xfrm>
          <a:prstGeom prst="rect">
            <a:avLst/>
          </a:prstGeom>
        </p:spPr>
      </p:pic>
    </p:spTree>
    <p:extLst>
      <p:ext uri="{BB962C8B-B14F-4D97-AF65-F5344CB8AC3E}">
        <p14:creationId xmlns:p14="http://schemas.microsoft.com/office/powerpoint/2010/main" val="2734449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54F891EB-ED45-44C3-95D6-FFB2EC07FA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228"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52601FD5-D17C-47EF-BB5F-E055332CDDE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23891" t="10889" r="38495" b="30830"/>
          <a:stretch/>
        </p:blipFill>
        <p:spPr>
          <a:xfrm rot="5400000">
            <a:off x="2636797" y="2923947"/>
            <a:ext cx="4288809" cy="106893"/>
          </a:xfrm>
          <a:prstGeom prst="rect">
            <a:avLst/>
          </a:prstGeom>
          <a:noFill/>
          <a:ln>
            <a:noFill/>
          </a:ln>
        </p:spPr>
      </p:pic>
      <p:pic>
        <p:nvPicPr>
          <p:cNvPr id="23" name="Picture 22">
            <a:extLst>
              <a:ext uri="{FF2B5EF4-FFF2-40B4-BE49-F238E27FC236}">
                <a16:creationId xmlns:a16="http://schemas.microsoft.com/office/drawing/2014/main" id="{EA46E13C-7D1D-43C5-B7B8-D0FD3B2B9B4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a:xfrm>
            <a:off x="1524000" y="6119336"/>
            <a:ext cx="9144000" cy="742950"/>
          </a:xfrm>
          <a:prstGeom prst="rect">
            <a:avLst/>
          </a:prstGeom>
        </p:spPr>
      </p:pic>
      <p:sp>
        <p:nvSpPr>
          <p:cNvPr id="25" name="Rectangle 24">
            <a:extLst>
              <a:ext uri="{FF2B5EF4-FFF2-40B4-BE49-F238E27FC236}">
                <a16:creationId xmlns:a16="http://schemas.microsoft.com/office/drawing/2014/main" id="{2EA385B8-7C85-4CE0-AE3A-00EB627B34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0" y="2019477"/>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C20A62F4-3C0A-49C8-8B38-4104DB9AFFDD}"/>
              </a:ext>
            </a:extLst>
          </p:cNvPr>
          <p:cNvSpPr>
            <a:spLocks noGrp="1"/>
          </p:cNvSpPr>
          <p:nvPr>
            <p:ph type="title"/>
          </p:nvPr>
        </p:nvSpPr>
        <p:spPr>
          <a:xfrm>
            <a:off x="2194142" y="804519"/>
            <a:ext cx="2370376" cy="4431360"/>
          </a:xfrm>
        </p:spPr>
        <p:txBody>
          <a:bodyPr anchor="ctr">
            <a:normAutofit/>
          </a:bodyPr>
          <a:lstStyle/>
          <a:p>
            <a:r>
              <a:rPr lang="en-US" dirty="0"/>
              <a:t>Dimensions of Disabilities</a:t>
            </a:r>
          </a:p>
        </p:txBody>
      </p:sp>
      <p:sp>
        <p:nvSpPr>
          <p:cNvPr id="3" name="Content Placeholder 2">
            <a:extLst>
              <a:ext uri="{FF2B5EF4-FFF2-40B4-BE49-F238E27FC236}">
                <a16:creationId xmlns:a16="http://schemas.microsoft.com/office/drawing/2014/main" id="{0F4E6A78-4C78-40B4-8308-05DD8622E653}"/>
              </a:ext>
            </a:extLst>
          </p:cNvPr>
          <p:cNvSpPr>
            <a:spLocks noGrp="1"/>
          </p:cNvSpPr>
          <p:nvPr>
            <p:ph idx="1"/>
          </p:nvPr>
        </p:nvSpPr>
        <p:spPr>
          <a:xfrm>
            <a:off x="5002398" y="804521"/>
            <a:ext cx="4576919" cy="4431359"/>
          </a:xfrm>
        </p:spPr>
        <p:txBody>
          <a:bodyPr anchor="ctr">
            <a:noAutofit/>
          </a:bodyPr>
          <a:lstStyle/>
          <a:p>
            <a:pPr>
              <a:lnSpc>
                <a:spcPct val="110000"/>
              </a:lnSpc>
            </a:pPr>
            <a:r>
              <a:rPr lang="en-US" sz="1800" dirty="0"/>
              <a:t>The World Health Organization (2001) describes the three dimensions of a disability as: </a:t>
            </a:r>
          </a:p>
          <a:p>
            <a:pPr marL="457200" indent="-457200">
              <a:lnSpc>
                <a:spcPct val="110000"/>
              </a:lnSpc>
              <a:buAutoNum type="arabicPeriod"/>
            </a:pPr>
            <a:r>
              <a:rPr lang="en-US" sz="1800" b="1" u="sng" dirty="0"/>
              <a:t>Impairment</a:t>
            </a:r>
            <a:r>
              <a:rPr lang="en-US" sz="1800" dirty="0"/>
              <a:t> in a person’s body structure/function, or mental functioning (Example: loss of a limb, loss of vision or memory loss)</a:t>
            </a:r>
          </a:p>
          <a:p>
            <a:pPr marL="457200" indent="-457200">
              <a:lnSpc>
                <a:spcPct val="110000"/>
              </a:lnSpc>
              <a:buAutoNum type="arabicPeriod"/>
            </a:pPr>
            <a:r>
              <a:rPr lang="en-US" sz="1800" b="1" u="sng" dirty="0"/>
              <a:t>Activity limitation</a:t>
            </a:r>
            <a:r>
              <a:rPr lang="en-US" sz="1800" dirty="0"/>
              <a:t>, such as difficulty seeing, hearing, walking, or problem solving</a:t>
            </a:r>
          </a:p>
          <a:p>
            <a:pPr marL="457200" indent="-457200">
              <a:lnSpc>
                <a:spcPct val="110000"/>
              </a:lnSpc>
              <a:buAutoNum type="arabicPeriod"/>
            </a:pPr>
            <a:r>
              <a:rPr lang="en-US" sz="1800" b="1" u="sng" dirty="0"/>
              <a:t>Participation restrictions</a:t>
            </a:r>
            <a:r>
              <a:rPr lang="en-US" sz="1800" b="1" dirty="0"/>
              <a:t> </a:t>
            </a:r>
            <a:r>
              <a:rPr lang="en-US" sz="1800" dirty="0"/>
              <a:t>in normal daily activities such as employment, engaging in social/recreational activities, and obtaining health care and preventative services </a:t>
            </a:r>
          </a:p>
        </p:txBody>
      </p:sp>
    </p:spTree>
    <p:extLst>
      <p:ext uri="{BB962C8B-B14F-4D97-AF65-F5344CB8AC3E}">
        <p14:creationId xmlns:p14="http://schemas.microsoft.com/office/powerpoint/2010/main" val="188955572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7000"/>
                <a:hueMod val="92000"/>
                <a:satMod val="169000"/>
                <a:lumMod val="164000"/>
              </a:schemeClr>
            </a:gs>
            <a:gs pos="100000">
              <a:schemeClr val="bg2">
                <a:shade val="96000"/>
                <a:satMod val="120000"/>
                <a:lumMod val="90000"/>
              </a:schemeClr>
            </a:gs>
          </a:gsLst>
          <a:path path="circle">
            <a:fillToRect b="100000"/>
          </a:path>
        </a:gradFill>
        <a:effectLst/>
      </p:bgPr>
    </p:bg>
    <p:spTree>
      <p:nvGrpSpPr>
        <p:cNvPr id="1" name=""/>
        <p:cNvGrpSpPr/>
        <p:nvPr/>
      </p:nvGrpSpPr>
      <p:grpSpPr>
        <a:xfrm>
          <a:off x="0" y="0"/>
          <a:ext cx="0" cy="0"/>
          <a:chOff x="0" y="0"/>
          <a:chExt cx="0" cy="0"/>
        </a:xfrm>
      </p:grpSpPr>
      <p:grpSp>
        <p:nvGrpSpPr>
          <p:cNvPr id="33" name="Group 35">
            <a:extLst>
              <a:ext uri="{FF2B5EF4-FFF2-40B4-BE49-F238E27FC236}">
                <a16:creationId xmlns:a16="http://schemas.microsoft.com/office/drawing/2014/main" id="{B455B88A-C127-47B3-B317-724BD4EAAD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37" name="Straight Connector 36">
              <a:extLst>
                <a:ext uri="{FF2B5EF4-FFF2-40B4-BE49-F238E27FC236}">
                  <a16:creationId xmlns:a16="http://schemas.microsoft.com/office/drawing/2014/main" id="{3F07A923-368D-45E6-AACC-9ECE4057AA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8" name="Straight Connector 37">
              <a:extLst>
                <a:ext uri="{FF2B5EF4-FFF2-40B4-BE49-F238E27FC236}">
                  <a16:creationId xmlns:a16="http://schemas.microsoft.com/office/drawing/2014/main" id="{3FE16B44-FE3C-4330-AF20-E869FC7B78A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81CB6733-6A12-4A1C-87C3-B676FB381D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0" name="Straight Connector 39">
              <a:extLst>
                <a:ext uri="{FF2B5EF4-FFF2-40B4-BE49-F238E27FC236}">
                  <a16:creationId xmlns:a16="http://schemas.microsoft.com/office/drawing/2014/main" id="{A754CCFD-DC5E-453F-B95A-F045ED9B29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1" name="Straight Connector 40">
              <a:extLst>
                <a:ext uri="{FF2B5EF4-FFF2-40B4-BE49-F238E27FC236}">
                  <a16:creationId xmlns:a16="http://schemas.microsoft.com/office/drawing/2014/main" id="{AE826A39-89EA-44EA-ABC5-F4469349217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34" name="Rectangle 42">
            <a:extLst>
              <a:ext uri="{FF2B5EF4-FFF2-40B4-BE49-F238E27FC236}">
                <a16:creationId xmlns:a16="http://schemas.microsoft.com/office/drawing/2014/main" id="{2C33F367-76E5-4D2A-96B1-4FD443CDD1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dk2">
                  <a:tint val="97000"/>
                  <a:hueMod val="92000"/>
                  <a:satMod val="169000"/>
                  <a:lumMod val="164000"/>
                </a:schemeClr>
              </a:gs>
              <a:gs pos="100000">
                <a:schemeClr val="dk2">
                  <a:shade val="96000"/>
                  <a:satMod val="120000"/>
                  <a:lumMod val="90000"/>
                </a:schemeClr>
              </a:gs>
            </a:gsLst>
            <a:lin ang="6120000" scaled="1"/>
          </a:gradFill>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p:nvSpPr>
          <p:cNvPr id="35" name="Snip Diagonal Corner Rectangle 21">
            <a:extLst>
              <a:ext uri="{FF2B5EF4-FFF2-40B4-BE49-F238E27FC236}">
                <a16:creationId xmlns:a16="http://schemas.microsoft.com/office/drawing/2014/main" id="{6F769419-3E73-449D-B62A-0CDEC946A6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8129873" cy="6858002"/>
          </a:xfrm>
          <a:prstGeom prst="snip2DiagRect">
            <a:avLst>
              <a:gd name="adj1" fmla="val 0"/>
              <a:gd name="adj2" fmla="val 0"/>
            </a:avLst>
          </a:prstGeom>
          <a:solidFill>
            <a:schemeClr val="bg1">
              <a:alpha val="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2" name="Group 46">
            <a:extLst>
              <a:ext uri="{FF2B5EF4-FFF2-40B4-BE49-F238E27FC236}">
                <a16:creationId xmlns:a16="http://schemas.microsoft.com/office/drawing/2014/main" id="{A6515200-42F9-488F-9895-6CDBCD1E87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48" name="Straight Connector 47">
              <a:extLst>
                <a:ext uri="{FF2B5EF4-FFF2-40B4-BE49-F238E27FC236}">
                  <a16:creationId xmlns:a16="http://schemas.microsoft.com/office/drawing/2014/main" id="{43185F0E-78D5-4C2D-9239-D3515B44883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49" name="Straight Connector 48">
              <a:extLst>
                <a:ext uri="{FF2B5EF4-FFF2-40B4-BE49-F238E27FC236}">
                  <a16:creationId xmlns:a16="http://schemas.microsoft.com/office/drawing/2014/main" id="{D5BD9142-FF9C-4EED-A027-18D095481BB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50" name="Straight Connector 49">
              <a:extLst>
                <a:ext uri="{FF2B5EF4-FFF2-40B4-BE49-F238E27FC236}">
                  <a16:creationId xmlns:a16="http://schemas.microsoft.com/office/drawing/2014/main" id="{42F547D3-9752-4481-B3A8-50E08610B8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51" name="Straight Connector 50">
              <a:extLst>
                <a:ext uri="{FF2B5EF4-FFF2-40B4-BE49-F238E27FC236}">
                  <a16:creationId xmlns:a16="http://schemas.microsoft.com/office/drawing/2014/main" id="{F1999C2F-3D0D-4813-9696-83630A6FEAB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52" name="Straight Connector 51">
              <a:extLst>
                <a:ext uri="{FF2B5EF4-FFF2-40B4-BE49-F238E27FC236}">
                  <a16:creationId xmlns:a16="http://schemas.microsoft.com/office/drawing/2014/main" id="{EC737390-C9CA-456B-9F40-D7A76EA242E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sp>
        <p:nvSpPr>
          <p:cNvPr id="2" name="TextBox 1">
            <a:extLst>
              <a:ext uri="{FF2B5EF4-FFF2-40B4-BE49-F238E27FC236}">
                <a16:creationId xmlns:a16="http://schemas.microsoft.com/office/drawing/2014/main" id="{32876549-8E3A-B06A-97C2-760AA3DA2A40}"/>
              </a:ext>
            </a:extLst>
          </p:cNvPr>
          <p:cNvSpPr txBox="1"/>
          <p:nvPr/>
        </p:nvSpPr>
        <p:spPr>
          <a:xfrm>
            <a:off x="7378262" y="941424"/>
            <a:ext cx="4254295" cy="3248611"/>
          </a:xfrm>
          <a:prstGeom prst="rect">
            <a:avLst/>
          </a:prstGeom>
        </p:spPr>
        <p:txBody>
          <a:bodyPr vert="horz" lIns="91440" tIns="45720" rIns="91440" bIns="45720" rtlCol="0" anchor="ctr">
            <a:normAutofit/>
          </a:bodyPr>
          <a:lstStyle/>
          <a:p>
            <a:pPr defTabSz="457200">
              <a:spcBef>
                <a:spcPct val="0"/>
              </a:spcBef>
              <a:spcAft>
                <a:spcPts val="600"/>
              </a:spcAft>
            </a:pPr>
            <a:r>
              <a:rPr lang="en-US" sz="3600" kern="1200" cap="all" dirty="0">
                <a:ln w="3175" cmpd="sng">
                  <a:noFill/>
                </a:ln>
                <a:solidFill>
                  <a:srgbClr val="FFFFFF"/>
                </a:solidFill>
                <a:effectLst/>
                <a:latin typeface="+mj-lt"/>
                <a:ea typeface="+mj-ea"/>
                <a:cs typeface="+mj-cs"/>
              </a:rPr>
              <a:t>Characteristics of Developmental Disability</a:t>
            </a:r>
          </a:p>
        </p:txBody>
      </p:sp>
      <p:graphicFrame>
        <p:nvGraphicFramePr>
          <p:cNvPr id="44" name="TextBox 2">
            <a:extLst>
              <a:ext uri="{FF2B5EF4-FFF2-40B4-BE49-F238E27FC236}">
                <a16:creationId xmlns:a16="http://schemas.microsoft.com/office/drawing/2014/main" id="{0DA796F0-CEB7-19A1-D50A-781B7DCEDCB1}"/>
              </a:ext>
            </a:extLst>
          </p:cNvPr>
          <p:cNvGraphicFramePr/>
          <p:nvPr>
            <p:extLst>
              <p:ext uri="{D42A27DB-BD31-4B8C-83A1-F6EECF244321}">
                <p14:modId xmlns:p14="http://schemas.microsoft.com/office/powerpoint/2010/main" val="3623892311"/>
              </p:ext>
            </p:extLst>
          </p:nvPr>
        </p:nvGraphicFramePr>
        <p:xfrm>
          <a:off x="940645" y="941424"/>
          <a:ext cx="6190459" cy="47687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4942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84" name="Group 83">
            <a:extLst>
              <a:ext uri="{FF2B5EF4-FFF2-40B4-BE49-F238E27FC236}">
                <a16:creationId xmlns:a16="http://schemas.microsoft.com/office/drawing/2014/main" id="{B455B88A-C127-47B3-B317-724BD4EAAD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85" name="Straight Connector 84">
              <a:extLst>
                <a:ext uri="{FF2B5EF4-FFF2-40B4-BE49-F238E27FC236}">
                  <a16:creationId xmlns:a16="http://schemas.microsoft.com/office/drawing/2014/main" id="{3F07A923-368D-45E6-AACC-9ECE4057AA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6" name="Straight Connector 85">
              <a:extLst>
                <a:ext uri="{FF2B5EF4-FFF2-40B4-BE49-F238E27FC236}">
                  <a16:creationId xmlns:a16="http://schemas.microsoft.com/office/drawing/2014/main" id="{3FE16B44-FE3C-4330-AF20-E869FC7B78A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7" name="Straight Connector 86">
              <a:extLst>
                <a:ext uri="{FF2B5EF4-FFF2-40B4-BE49-F238E27FC236}">
                  <a16:creationId xmlns:a16="http://schemas.microsoft.com/office/drawing/2014/main" id="{81CB6733-6A12-4A1C-87C3-B676FB381D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8" name="Straight Connector 87">
              <a:extLst>
                <a:ext uri="{FF2B5EF4-FFF2-40B4-BE49-F238E27FC236}">
                  <a16:creationId xmlns:a16="http://schemas.microsoft.com/office/drawing/2014/main" id="{A754CCFD-DC5E-453F-B95A-F045ED9B29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9" name="Straight Connector 88">
              <a:extLst>
                <a:ext uri="{FF2B5EF4-FFF2-40B4-BE49-F238E27FC236}">
                  <a16:creationId xmlns:a16="http://schemas.microsoft.com/office/drawing/2014/main" id="{AE826A39-89EA-44EA-ABC5-F4469349217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graphicFrame>
        <p:nvGraphicFramePr>
          <p:cNvPr id="36" name="TextBox 2">
            <a:extLst>
              <a:ext uri="{FF2B5EF4-FFF2-40B4-BE49-F238E27FC236}">
                <a16:creationId xmlns:a16="http://schemas.microsoft.com/office/drawing/2014/main" id="{08B959A5-3DDD-155F-5A81-1D2E2852EA3E}"/>
              </a:ext>
            </a:extLst>
          </p:cNvPr>
          <p:cNvGraphicFramePr/>
          <p:nvPr>
            <p:extLst>
              <p:ext uri="{D42A27DB-BD31-4B8C-83A1-F6EECF244321}">
                <p14:modId xmlns:p14="http://schemas.microsoft.com/office/powerpoint/2010/main" val="2914446417"/>
              </p:ext>
            </p:extLst>
          </p:nvPr>
        </p:nvGraphicFramePr>
        <p:xfrm>
          <a:off x="685800" y="2425964"/>
          <a:ext cx="10820399" cy="36147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a:extLst>
              <a:ext uri="{FF2B5EF4-FFF2-40B4-BE49-F238E27FC236}">
                <a16:creationId xmlns:a16="http://schemas.microsoft.com/office/drawing/2014/main" id="{87A8AE20-178D-EB5C-CB48-79E38AF6C555}"/>
              </a:ext>
            </a:extLst>
          </p:cNvPr>
          <p:cNvSpPr txBox="1"/>
          <p:nvPr/>
        </p:nvSpPr>
        <p:spPr>
          <a:xfrm>
            <a:off x="685800" y="1039091"/>
            <a:ext cx="10820399" cy="461665"/>
          </a:xfrm>
          <a:prstGeom prst="rect">
            <a:avLst/>
          </a:prstGeom>
          <a:noFill/>
        </p:spPr>
        <p:txBody>
          <a:bodyPr wrap="square" rtlCol="0">
            <a:spAutoFit/>
          </a:bodyPr>
          <a:lstStyle/>
          <a:p>
            <a:r>
              <a:rPr lang="en-US" sz="2400" dirty="0">
                <a:solidFill>
                  <a:schemeClr val="bg1"/>
                </a:solidFill>
              </a:rPr>
              <a:t>Developmental disabilities can result in major limitations in the ability to:</a:t>
            </a:r>
          </a:p>
        </p:txBody>
      </p:sp>
    </p:spTree>
    <p:extLst>
      <p:ext uri="{BB962C8B-B14F-4D97-AF65-F5344CB8AC3E}">
        <p14:creationId xmlns:p14="http://schemas.microsoft.com/office/powerpoint/2010/main" val="2313963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108" name="Picture 107">
            <a:extLst>
              <a:ext uri="{FF2B5EF4-FFF2-40B4-BE49-F238E27FC236}">
                <a16:creationId xmlns:a16="http://schemas.microsoft.com/office/drawing/2014/main" id="{B13EE355-0D4C-4D91-8AE1-2876567D12C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10" name="Rectangle 109">
            <a:extLst>
              <a:ext uri="{FF2B5EF4-FFF2-40B4-BE49-F238E27FC236}">
                <a16:creationId xmlns:a16="http://schemas.microsoft.com/office/drawing/2014/main" id="{A01B9BFB-0E23-404F-936C-2681B3883A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112" name="Straight Connector 111">
            <a:extLst>
              <a:ext uri="{FF2B5EF4-FFF2-40B4-BE49-F238E27FC236}">
                <a16:creationId xmlns:a16="http://schemas.microsoft.com/office/drawing/2014/main" id="{CA188135-D6F0-4A77-85B9-2E45772B34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114" name="Picture 113">
            <a:extLst>
              <a:ext uri="{FF2B5EF4-FFF2-40B4-BE49-F238E27FC236}">
                <a16:creationId xmlns:a16="http://schemas.microsoft.com/office/drawing/2014/main" id="{8FB62CA7-7168-452A-8E46-BFE14ECFBF8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 useBgFill="1">
        <p:nvSpPr>
          <p:cNvPr id="116" name="Rectangle 115">
            <a:extLst>
              <a:ext uri="{FF2B5EF4-FFF2-40B4-BE49-F238E27FC236}">
                <a16:creationId xmlns:a16="http://schemas.microsoft.com/office/drawing/2014/main" id="{EF2B985F-E839-44D5-9DD8-BC9DEE343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3D6F758-7E98-C74A-5610-F8A28B822DF1}"/>
              </a:ext>
            </a:extLst>
          </p:cNvPr>
          <p:cNvSpPr txBox="1"/>
          <p:nvPr/>
        </p:nvSpPr>
        <p:spPr>
          <a:xfrm>
            <a:off x="1130270" y="953324"/>
            <a:ext cx="9603275" cy="1049235"/>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200">
                <a:latin typeface="+mj-lt"/>
                <a:ea typeface="+mj-ea"/>
                <a:cs typeface="+mj-cs"/>
              </a:rPr>
              <a:t>Causes of Developmental Disabilities</a:t>
            </a:r>
          </a:p>
        </p:txBody>
      </p:sp>
      <p:cxnSp>
        <p:nvCxnSpPr>
          <p:cNvPr id="118" name="Straight Connector 117">
            <a:extLst>
              <a:ext uri="{FF2B5EF4-FFF2-40B4-BE49-F238E27FC236}">
                <a16:creationId xmlns:a16="http://schemas.microsoft.com/office/drawing/2014/main" id="{52D73AC3-7DF7-43FB-9D67-3CE387E940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30874" y="1996645"/>
            <a:ext cx="960327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20" name="Rectangle 119">
            <a:extLst>
              <a:ext uri="{FF2B5EF4-FFF2-40B4-BE49-F238E27FC236}">
                <a16:creationId xmlns:a16="http://schemas.microsoft.com/office/drawing/2014/main" id="{B965CCFE-3123-4C5E-BA80-B081F41E6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40" name="TextBox 1">
            <a:extLst>
              <a:ext uri="{FF2B5EF4-FFF2-40B4-BE49-F238E27FC236}">
                <a16:creationId xmlns:a16="http://schemas.microsoft.com/office/drawing/2014/main" id="{C1EB2E38-9544-2E26-CC83-A6B02F0494B5}"/>
              </a:ext>
            </a:extLst>
          </p:cNvPr>
          <p:cNvGraphicFramePr/>
          <p:nvPr>
            <p:extLst>
              <p:ext uri="{D42A27DB-BD31-4B8C-83A1-F6EECF244321}">
                <p14:modId xmlns:p14="http://schemas.microsoft.com/office/powerpoint/2010/main" val="3565354341"/>
              </p:ext>
            </p:extLst>
          </p:nvPr>
        </p:nvGraphicFramePr>
        <p:xfrm>
          <a:off x="1130270" y="2502076"/>
          <a:ext cx="9604375" cy="369554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1048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B13EE355-0D4C-4D91-8AE1-2876567D12C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73" name="Rectangle 72">
            <a:extLst>
              <a:ext uri="{FF2B5EF4-FFF2-40B4-BE49-F238E27FC236}">
                <a16:creationId xmlns:a16="http://schemas.microsoft.com/office/drawing/2014/main" id="{A01B9BFB-0E23-404F-936C-2681B3883A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75" name="Straight Connector 74">
            <a:extLst>
              <a:ext uri="{FF2B5EF4-FFF2-40B4-BE49-F238E27FC236}">
                <a16:creationId xmlns:a16="http://schemas.microsoft.com/office/drawing/2014/main" id="{CA188135-D6F0-4A77-85B9-2E45772B34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77" name="Picture 76">
            <a:extLst>
              <a:ext uri="{FF2B5EF4-FFF2-40B4-BE49-F238E27FC236}">
                <a16:creationId xmlns:a16="http://schemas.microsoft.com/office/drawing/2014/main" id="{8FB62CA7-7168-452A-8E46-BFE14ECFBF8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 useBgFill="1">
        <p:nvSpPr>
          <p:cNvPr id="79" name="Rectangle 78">
            <a:extLst>
              <a:ext uri="{FF2B5EF4-FFF2-40B4-BE49-F238E27FC236}">
                <a16:creationId xmlns:a16="http://schemas.microsoft.com/office/drawing/2014/main" id="{EF2B985F-E839-44D5-9DD8-BC9DEE343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BFE87060-1A36-FDE4-4D57-07BBCD662831}"/>
              </a:ext>
            </a:extLst>
          </p:cNvPr>
          <p:cNvSpPr txBox="1"/>
          <p:nvPr/>
        </p:nvSpPr>
        <p:spPr>
          <a:xfrm>
            <a:off x="1130270" y="953324"/>
            <a:ext cx="9603275" cy="1049235"/>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200">
                <a:latin typeface="+mj-lt"/>
                <a:ea typeface="+mj-ea"/>
                <a:cs typeface="+mj-cs"/>
              </a:rPr>
              <a:t>Developmental Disabilities</a:t>
            </a:r>
          </a:p>
        </p:txBody>
      </p:sp>
      <p:cxnSp>
        <p:nvCxnSpPr>
          <p:cNvPr id="81" name="Straight Connector 80">
            <a:extLst>
              <a:ext uri="{FF2B5EF4-FFF2-40B4-BE49-F238E27FC236}">
                <a16:creationId xmlns:a16="http://schemas.microsoft.com/office/drawing/2014/main" id="{52D73AC3-7DF7-43FB-9D67-3CE387E940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30874" y="1996645"/>
            <a:ext cx="960327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83" name="Rectangle 82">
            <a:extLst>
              <a:ext uri="{FF2B5EF4-FFF2-40B4-BE49-F238E27FC236}">
                <a16:creationId xmlns:a16="http://schemas.microsoft.com/office/drawing/2014/main" id="{B965CCFE-3123-4C5E-BA80-B081F41E6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4" name="TextBox 1">
            <a:extLst>
              <a:ext uri="{FF2B5EF4-FFF2-40B4-BE49-F238E27FC236}">
                <a16:creationId xmlns:a16="http://schemas.microsoft.com/office/drawing/2014/main" id="{549A0407-DB77-DD40-17A3-F17196AC99C4}"/>
              </a:ext>
            </a:extLst>
          </p:cNvPr>
          <p:cNvGraphicFramePr/>
          <p:nvPr>
            <p:extLst>
              <p:ext uri="{D42A27DB-BD31-4B8C-83A1-F6EECF244321}">
                <p14:modId xmlns:p14="http://schemas.microsoft.com/office/powerpoint/2010/main" val="2336042806"/>
              </p:ext>
            </p:extLst>
          </p:nvPr>
        </p:nvGraphicFramePr>
        <p:xfrm>
          <a:off x="1130270" y="2502076"/>
          <a:ext cx="9604375" cy="369554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9527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7000"/>
                <a:hueMod val="92000"/>
                <a:satMod val="169000"/>
                <a:lumMod val="164000"/>
              </a:schemeClr>
            </a:gs>
            <a:gs pos="100000">
              <a:schemeClr val="bg2">
                <a:shade val="96000"/>
                <a:satMod val="120000"/>
                <a:lumMod val="90000"/>
              </a:schemeClr>
            </a:gs>
          </a:gsLst>
          <a:path path="circle">
            <a:fillToRect b="100000"/>
          </a:path>
        </a:gradFill>
        <a:effectLst/>
      </p:bgPr>
    </p:bg>
    <p:spTree>
      <p:nvGrpSpPr>
        <p:cNvPr id="1" name=""/>
        <p:cNvGrpSpPr/>
        <p:nvPr/>
      </p:nvGrpSpPr>
      <p:grpSpPr>
        <a:xfrm>
          <a:off x="0" y="0"/>
          <a:ext cx="0" cy="0"/>
          <a:chOff x="0" y="0"/>
          <a:chExt cx="0" cy="0"/>
        </a:xfrm>
      </p:grpSpPr>
      <p:grpSp>
        <p:nvGrpSpPr>
          <p:cNvPr id="51" name="Group 50">
            <a:extLst>
              <a:ext uri="{FF2B5EF4-FFF2-40B4-BE49-F238E27FC236}">
                <a16:creationId xmlns:a16="http://schemas.microsoft.com/office/drawing/2014/main" id="{B455B88A-C127-47B3-B317-724BD4EAAD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52" name="Straight Connector 51">
              <a:extLst>
                <a:ext uri="{FF2B5EF4-FFF2-40B4-BE49-F238E27FC236}">
                  <a16:creationId xmlns:a16="http://schemas.microsoft.com/office/drawing/2014/main" id="{3F07A923-368D-45E6-AACC-9ECE4057AA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3" name="Straight Connector 52">
              <a:extLst>
                <a:ext uri="{FF2B5EF4-FFF2-40B4-BE49-F238E27FC236}">
                  <a16:creationId xmlns:a16="http://schemas.microsoft.com/office/drawing/2014/main" id="{3FE16B44-FE3C-4330-AF20-E869FC7B78A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4" name="Straight Connector 53">
              <a:extLst>
                <a:ext uri="{FF2B5EF4-FFF2-40B4-BE49-F238E27FC236}">
                  <a16:creationId xmlns:a16="http://schemas.microsoft.com/office/drawing/2014/main" id="{81CB6733-6A12-4A1C-87C3-B676FB381D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5" name="Straight Connector 54">
              <a:extLst>
                <a:ext uri="{FF2B5EF4-FFF2-40B4-BE49-F238E27FC236}">
                  <a16:creationId xmlns:a16="http://schemas.microsoft.com/office/drawing/2014/main" id="{A754CCFD-DC5E-453F-B95A-F045ED9B29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6" name="Straight Connector 55">
              <a:extLst>
                <a:ext uri="{FF2B5EF4-FFF2-40B4-BE49-F238E27FC236}">
                  <a16:creationId xmlns:a16="http://schemas.microsoft.com/office/drawing/2014/main" id="{AE826A39-89EA-44EA-ABC5-F4469349217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58" name="Rectangle 57">
            <a:extLst>
              <a:ext uri="{FF2B5EF4-FFF2-40B4-BE49-F238E27FC236}">
                <a16:creationId xmlns:a16="http://schemas.microsoft.com/office/drawing/2014/main" id="{2C33F367-76E5-4D2A-96B1-4FD443CDD1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dk2">
                  <a:tint val="97000"/>
                  <a:hueMod val="92000"/>
                  <a:satMod val="169000"/>
                  <a:lumMod val="164000"/>
                </a:schemeClr>
              </a:gs>
              <a:gs pos="100000">
                <a:schemeClr val="dk2">
                  <a:shade val="96000"/>
                  <a:satMod val="120000"/>
                  <a:lumMod val="90000"/>
                </a:schemeClr>
              </a:gs>
            </a:gsLst>
            <a:lin ang="6120000" scaled="1"/>
          </a:gradFill>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p:nvSpPr>
          <p:cNvPr id="60" name="Snip Diagonal Corner Rectangle 21">
            <a:extLst>
              <a:ext uri="{FF2B5EF4-FFF2-40B4-BE49-F238E27FC236}">
                <a16:creationId xmlns:a16="http://schemas.microsoft.com/office/drawing/2014/main" id="{6F769419-3E73-449D-B62A-0CDEC946A6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8129873" cy="6858002"/>
          </a:xfrm>
          <a:prstGeom prst="snip2DiagRect">
            <a:avLst>
              <a:gd name="adj1" fmla="val 0"/>
              <a:gd name="adj2" fmla="val 0"/>
            </a:avLst>
          </a:prstGeom>
          <a:solidFill>
            <a:schemeClr val="bg1">
              <a:alpha val="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2" name="Group 61">
            <a:extLst>
              <a:ext uri="{FF2B5EF4-FFF2-40B4-BE49-F238E27FC236}">
                <a16:creationId xmlns:a16="http://schemas.microsoft.com/office/drawing/2014/main" id="{A6515200-42F9-488F-9895-6CDBCD1E87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63" name="Straight Connector 62">
              <a:extLst>
                <a:ext uri="{FF2B5EF4-FFF2-40B4-BE49-F238E27FC236}">
                  <a16:creationId xmlns:a16="http://schemas.microsoft.com/office/drawing/2014/main" id="{43185F0E-78D5-4C2D-9239-D3515B44883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64" name="Straight Connector 63">
              <a:extLst>
                <a:ext uri="{FF2B5EF4-FFF2-40B4-BE49-F238E27FC236}">
                  <a16:creationId xmlns:a16="http://schemas.microsoft.com/office/drawing/2014/main" id="{D5BD9142-FF9C-4EED-A027-18D095481BB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65" name="Straight Connector 64">
              <a:extLst>
                <a:ext uri="{FF2B5EF4-FFF2-40B4-BE49-F238E27FC236}">
                  <a16:creationId xmlns:a16="http://schemas.microsoft.com/office/drawing/2014/main" id="{42F547D3-9752-4481-B3A8-50E08610B8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66" name="Straight Connector 65">
              <a:extLst>
                <a:ext uri="{FF2B5EF4-FFF2-40B4-BE49-F238E27FC236}">
                  <a16:creationId xmlns:a16="http://schemas.microsoft.com/office/drawing/2014/main" id="{F1999C2F-3D0D-4813-9696-83630A6FEAB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67" name="Straight Connector 66">
              <a:extLst>
                <a:ext uri="{FF2B5EF4-FFF2-40B4-BE49-F238E27FC236}">
                  <a16:creationId xmlns:a16="http://schemas.microsoft.com/office/drawing/2014/main" id="{EC737390-C9CA-456B-9F40-D7A76EA242E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sp>
        <p:nvSpPr>
          <p:cNvPr id="3" name="TextBox 2">
            <a:extLst>
              <a:ext uri="{FF2B5EF4-FFF2-40B4-BE49-F238E27FC236}">
                <a16:creationId xmlns:a16="http://schemas.microsoft.com/office/drawing/2014/main" id="{D66F84D2-266E-F3F5-C407-86A788428F2A}"/>
              </a:ext>
            </a:extLst>
          </p:cNvPr>
          <p:cNvSpPr txBox="1"/>
          <p:nvPr/>
        </p:nvSpPr>
        <p:spPr>
          <a:xfrm>
            <a:off x="8588661" y="941424"/>
            <a:ext cx="3043896" cy="3248611"/>
          </a:xfrm>
          <a:prstGeom prst="rect">
            <a:avLst/>
          </a:prstGeom>
        </p:spPr>
        <p:txBody>
          <a:bodyPr vert="horz" lIns="91440" tIns="45720" rIns="91440" bIns="45720" rtlCol="0" anchor="ctr">
            <a:normAutofit/>
          </a:bodyPr>
          <a:lstStyle/>
          <a:p>
            <a:pPr defTabSz="457200">
              <a:lnSpc>
                <a:spcPct val="90000"/>
              </a:lnSpc>
              <a:spcBef>
                <a:spcPct val="0"/>
              </a:spcBef>
              <a:spcAft>
                <a:spcPts val="600"/>
              </a:spcAft>
            </a:pPr>
            <a:r>
              <a:rPr lang="en-US" sz="3600" kern="1200" cap="all">
                <a:ln w="3175" cmpd="sng">
                  <a:noFill/>
                </a:ln>
                <a:solidFill>
                  <a:srgbClr val="FFFFFF"/>
                </a:solidFill>
                <a:effectLst/>
                <a:latin typeface="+mj-lt"/>
                <a:ea typeface="+mj-ea"/>
                <a:cs typeface="+mj-cs"/>
              </a:rPr>
              <a:t>Mental illness is a substantial disorder of thought or mood</a:t>
            </a:r>
          </a:p>
        </p:txBody>
      </p:sp>
      <p:graphicFrame>
        <p:nvGraphicFramePr>
          <p:cNvPr id="5" name="TextBox 1">
            <a:extLst>
              <a:ext uri="{FF2B5EF4-FFF2-40B4-BE49-F238E27FC236}">
                <a16:creationId xmlns:a16="http://schemas.microsoft.com/office/drawing/2014/main" id="{C99CA058-018D-7D25-2954-C89210304F5F}"/>
              </a:ext>
            </a:extLst>
          </p:cNvPr>
          <p:cNvGraphicFramePr/>
          <p:nvPr>
            <p:extLst>
              <p:ext uri="{D42A27DB-BD31-4B8C-83A1-F6EECF244321}">
                <p14:modId xmlns:p14="http://schemas.microsoft.com/office/powerpoint/2010/main" val="908933682"/>
              </p:ext>
            </p:extLst>
          </p:nvPr>
        </p:nvGraphicFramePr>
        <p:xfrm>
          <a:off x="940645" y="941424"/>
          <a:ext cx="6190459" cy="47687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8796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24CD38-AA9B-91AB-1B8C-17DE5021F79B}"/>
              </a:ext>
            </a:extLst>
          </p:cNvPr>
          <p:cNvSpPr txBox="1"/>
          <p:nvPr/>
        </p:nvSpPr>
        <p:spPr>
          <a:xfrm>
            <a:off x="315233" y="464483"/>
            <a:ext cx="4408440" cy="2653727"/>
          </a:xfrm>
          <a:prstGeom prst="rect">
            <a:avLst/>
          </a:prstGeom>
        </p:spPr>
        <p:txBody>
          <a:bodyPr vert="horz" lIns="91440" tIns="45720" rIns="91440" bIns="45720" rtlCol="0" anchor="t">
            <a:normAutofit fontScale="92500" lnSpcReduction="10000"/>
          </a:bodyPr>
          <a:lstStyle/>
          <a:p>
            <a:pPr>
              <a:lnSpc>
                <a:spcPct val="90000"/>
              </a:lnSpc>
              <a:spcBef>
                <a:spcPct val="0"/>
              </a:spcBef>
              <a:spcAft>
                <a:spcPts val="600"/>
              </a:spcAft>
            </a:pPr>
            <a:r>
              <a:rPr lang="en-US" sz="2000" dirty="0">
                <a:solidFill>
                  <a:schemeClr val="bg1"/>
                </a:solidFill>
                <a:latin typeface="+mj-lt"/>
                <a:ea typeface="+mj-ea"/>
                <a:cs typeface="+mj-cs"/>
              </a:rPr>
              <a:t>Diagnosis: </a:t>
            </a:r>
          </a:p>
          <a:p>
            <a:pPr>
              <a:lnSpc>
                <a:spcPct val="90000"/>
              </a:lnSpc>
              <a:spcBef>
                <a:spcPct val="0"/>
              </a:spcBef>
              <a:spcAft>
                <a:spcPts val="600"/>
              </a:spcAft>
            </a:pPr>
            <a:r>
              <a:rPr lang="en-US" sz="2000" dirty="0">
                <a:solidFill>
                  <a:schemeClr val="bg1"/>
                </a:solidFill>
                <a:latin typeface="+mj-lt"/>
                <a:ea typeface="+mj-ea"/>
                <a:cs typeface="+mj-cs"/>
              </a:rPr>
              <a:t>by a professional using standardized assessment tools</a:t>
            </a:r>
          </a:p>
          <a:p>
            <a:pPr>
              <a:lnSpc>
                <a:spcPct val="90000"/>
              </a:lnSpc>
              <a:spcBef>
                <a:spcPct val="0"/>
              </a:spcBef>
              <a:spcAft>
                <a:spcPts val="600"/>
              </a:spcAft>
            </a:pPr>
            <a:endParaRPr lang="en-US" sz="2000" dirty="0">
              <a:solidFill>
                <a:schemeClr val="bg1"/>
              </a:solidFill>
              <a:latin typeface="+mj-lt"/>
              <a:ea typeface="+mj-ea"/>
              <a:cs typeface="+mj-cs"/>
            </a:endParaRPr>
          </a:p>
          <a:p>
            <a:pPr>
              <a:lnSpc>
                <a:spcPct val="90000"/>
              </a:lnSpc>
              <a:spcBef>
                <a:spcPct val="0"/>
              </a:spcBef>
              <a:spcAft>
                <a:spcPts val="600"/>
              </a:spcAft>
            </a:pPr>
            <a:endParaRPr lang="en-US" sz="2000" dirty="0">
              <a:solidFill>
                <a:schemeClr val="bg1"/>
              </a:solidFill>
              <a:latin typeface="+mj-lt"/>
              <a:ea typeface="+mj-ea"/>
              <a:cs typeface="+mj-cs"/>
            </a:endParaRPr>
          </a:p>
          <a:p>
            <a:pPr>
              <a:lnSpc>
                <a:spcPct val="90000"/>
              </a:lnSpc>
              <a:spcBef>
                <a:spcPct val="0"/>
              </a:spcBef>
              <a:spcAft>
                <a:spcPts val="600"/>
              </a:spcAft>
            </a:pPr>
            <a:r>
              <a:rPr lang="en-US" sz="2000" dirty="0">
                <a:solidFill>
                  <a:schemeClr val="bg1"/>
                </a:solidFill>
                <a:latin typeface="+mj-lt"/>
                <a:ea typeface="+mj-ea"/>
                <a:cs typeface="+mj-cs"/>
              </a:rPr>
              <a:t>Treatment: </a:t>
            </a:r>
          </a:p>
          <a:p>
            <a:pPr>
              <a:lnSpc>
                <a:spcPct val="90000"/>
              </a:lnSpc>
              <a:spcBef>
                <a:spcPct val="0"/>
              </a:spcBef>
              <a:spcAft>
                <a:spcPts val="600"/>
              </a:spcAft>
            </a:pPr>
            <a:r>
              <a:rPr lang="en-US" sz="2000" dirty="0">
                <a:solidFill>
                  <a:schemeClr val="bg1"/>
                </a:solidFill>
                <a:latin typeface="+mj-lt"/>
                <a:ea typeface="+mj-ea"/>
                <a:cs typeface="+mj-cs"/>
              </a:rPr>
              <a:t>a range of therapeutic techniques, medication, behavioral interventions</a:t>
            </a:r>
          </a:p>
          <a:p>
            <a:pPr>
              <a:lnSpc>
                <a:spcPct val="90000"/>
              </a:lnSpc>
              <a:spcBef>
                <a:spcPct val="0"/>
              </a:spcBef>
              <a:spcAft>
                <a:spcPts val="600"/>
              </a:spcAft>
            </a:pPr>
            <a:endParaRPr lang="en-US" sz="2000" dirty="0">
              <a:latin typeface="+mj-lt"/>
              <a:ea typeface="+mj-ea"/>
              <a:cs typeface="+mj-cs"/>
            </a:endParaRPr>
          </a:p>
        </p:txBody>
      </p:sp>
      <p:graphicFrame>
        <p:nvGraphicFramePr>
          <p:cNvPr id="6" name="TextBox 3">
            <a:extLst>
              <a:ext uri="{FF2B5EF4-FFF2-40B4-BE49-F238E27FC236}">
                <a16:creationId xmlns:a16="http://schemas.microsoft.com/office/drawing/2014/main" id="{F2F91116-43B5-052E-E19B-293D189A6873}"/>
              </a:ext>
            </a:extLst>
          </p:cNvPr>
          <p:cNvGraphicFramePr/>
          <p:nvPr>
            <p:extLst>
              <p:ext uri="{D42A27DB-BD31-4B8C-83A1-F6EECF244321}">
                <p14:modId xmlns:p14="http://schemas.microsoft.com/office/powerpoint/2010/main" val="2965854754"/>
              </p:ext>
            </p:extLst>
          </p:nvPr>
        </p:nvGraphicFramePr>
        <p:xfrm>
          <a:off x="5370513" y="1791346"/>
          <a:ext cx="5913437" cy="46370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70565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FD48FB1-66D8-4676-B0AA-C139A1DB78D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F033F5AE-6728-4F19-8DED-658E674B31B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82C7D74A-18BA-4709-A808-44E8815C44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B5164A3F-1561-4039-8185-AB0EEB713EA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2A35DB53-42BE-460E-9CA1-1294C98463C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useBgFill="1">
        <p:nvSpPr>
          <p:cNvPr id="18" name="Rectangle 17">
            <a:extLst>
              <a:ext uri="{FF2B5EF4-FFF2-40B4-BE49-F238E27FC236}">
                <a16:creationId xmlns:a16="http://schemas.microsoft.com/office/drawing/2014/main" id="{E72AA1E7-7434-43A0-9D05-3C7D3ACC05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91D0894-F201-D56B-A7F7-CC15C9B5666B}"/>
              </a:ext>
            </a:extLst>
          </p:cNvPr>
          <p:cNvSpPr txBox="1"/>
          <p:nvPr/>
        </p:nvSpPr>
        <p:spPr>
          <a:xfrm>
            <a:off x="684213" y="685799"/>
            <a:ext cx="6460510" cy="2971801"/>
          </a:xfrm>
          <a:prstGeom prst="rect">
            <a:avLst/>
          </a:prstGeom>
        </p:spPr>
        <p:txBody>
          <a:bodyPr vert="horz" lIns="91440" tIns="45720" rIns="91440" bIns="45720" rtlCol="0" anchor="b">
            <a:normAutofit/>
          </a:bodyPr>
          <a:lstStyle/>
          <a:p>
            <a:pPr defTabSz="457200">
              <a:lnSpc>
                <a:spcPct val="90000"/>
              </a:lnSpc>
              <a:spcBef>
                <a:spcPct val="0"/>
              </a:spcBef>
              <a:spcAft>
                <a:spcPts val="600"/>
              </a:spcAft>
            </a:pPr>
            <a:r>
              <a:rPr lang="en-US" sz="3700" cap="all" dirty="0">
                <a:ln w="3175" cmpd="sng">
                  <a:noFill/>
                </a:ln>
                <a:solidFill>
                  <a:schemeClr val="bg1"/>
                </a:solidFill>
                <a:latin typeface="+mj-lt"/>
                <a:ea typeface="+mj-ea"/>
                <a:cs typeface="+mj-cs"/>
              </a:rPr>
              <a:t>Evaluation and diagnosis must be made by a professional, and is meant to inform rather than limit</a:t>
            </a:r>
          </a:p>
        </p:txBody>
      </p:sp>
      <p:pic>
        <p:nvPicPr>
          <p:cNvPr id="4" name="Picture 3" descr="Desk with stethoscope and computer keyboard">
            <a:extLst>
              <a:ext uri="{FF2B5EF4-FFF2-40B4-BE49-F238E27FC236}">
                <a16:creationId xmlns:a16="http://schemas.microsoft.com/office/drawing/2014/main" id="{73688A03-1C73-F42C-B52F-D04168C05251}"/>
              </a:ext>
            </a:extLst>
          </p:cNvPr>
          <p:cNvPicPr>
            <a:picLocks noChangeAspect="1"/>
          </p:cNvPicPr>
          <p:nvPr/>
        </p:nvPicPr>
        <p:blipFill rotWithShape="1">
          <a:blip r:embed="rId2"/>
          <a:srcRect l="54841" r="-1" b="-1"/>
          <a:stretch/>
        </p:blipFill>
        <p:spPr>
          <a:xfrm>
            <a:off x="7552266" y="10"/>
            <a:ext cx="4639733" cy="6857990"/>
          </a:xfrm>
          <a:prstGeom prst="rect">
            <a:avLst/>
          </a:prstGeom>
          <a:effectLst>
            <a:innerShdw blurRad="57150" dist="38100" dir="14460000">
              <a:prstClr val="black">
                <a:alpha val="70000"/>
              </a:prstClr>
            </a:innerShdw>
          </a:effectLst>
        </p:spPr>
      </p:pic>
      <p:grpSp>
        <p:nvGrpSpPr>
          <p:cNvPr id="20" name="Group 19">
            <a:extLst>
              <a:ext uri="{FF2B5EF4-FFF2-40B4-BE49-F238E27FC236}">
                <a16:creationId xmlns:a16="http://schemas.microsoft.com/office/drawing/2014/main" id="{466FBB0E-B024-4E3B-9BBD-FF15FC76B68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8170" y="8467"/>
            <a:ext cx="6080656" cy="6163733"/>
            <a:chOff x="6108170" y="8467"/>
            <a:chExt cx="6080656" cy="6163733"/>
          </a:xfrm>
        </p:grpSpPr>
        <p:cxnSp>
          <p:nvCxnSpPr>
            <p:cNvPr id="21" name="Straight Connector 20">
              <a:extLst>
                <a:ext uri="{FF2B5EF4-FFF2-40B4-BE49-F238E27FC236}">
                  <a16:creationId xmlns:a16="http://schemas.microsoft.com/office/drawing/2014/main" id="{55FA0039-AB97-4DC9-AF4A-AB64CB39F0B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rgbClr val="FFFFFF">
                  <a:alpha val="81176"/>
                </a:srgbClr>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A1E5249B-CC4D-4AE0-A6CD-03FE6A9EEC4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rgbClr val="FFFFFF">
                  <a:alpha val="81176"/>
                </a:srgb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7CD40048-2612-4C61-8A89-7A71FE462BF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rgbClr val="FFFFFF">
                  <a:alpha val="81176"/>
                </a:srgbClr>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8BD33E3D-C961-4FE1-8880-F55180E2A59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rgbClr val="FFFFFF">
                  <a:alpha val="81176"/>
                </a:srgb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D2266163-3A62-4B10-A0CF-FA0701FC8AE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rgbClr val="FFFFFF">
                  <a:alpha val="81176"/>
                </a:srgbClr>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548001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33" name="Straight Connector 32">
            <a:extLst>
              <a:ext uri="{FF2B5EF4-FFF2-40B4-BE49-F238E27FC236}">
                <a16:creationId xmlns:a16="http://schemas.microsoft.com/office/drawing/2014/main" id="{FEB90296-CFE0-401D-9CA3-32966EC4F0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5" name="Straight Connector 34">
            <a:extLst>
              <a:ext uri="{FF2B5EF4-FFF2-40B4-BE49-F238E27FC236}">
                <a16:creationId xmlns:a16="http://schemas.microsoft.com/office/drawing/2014/main" id="{08C9B4EE-7611-4ED9-B356-7BDD377C39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7" name="Straight Connector 36">
            <a:extLst>
              <a:ext uri="{FF2B5EF4-FFF2-40B4-BE49-F238E27FC236}">
                <a16:creationId xmlns:a16="http://schemas.microsoft.com/office/drawing/2014/main" id="{4A4F266A-F2F7-47CD-8BBC-E3777E982F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20D69C80-8919-4A32-B897-F2A21F9405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1" name="Straight Connector 40">
            <a:extLst>
              <a:ext uri="{FF2B5EF4-FFF2-40B4-BE49-F238E27FC236}">
                <a16:creationId xmlns:a16="http://schemas.microsoft.com/office/drawing/2014/main" id="{F427B072-CC5B-481B-9719-8CD4C54444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useBgFill="1">
        <p:nvSpPr>
          <p:cNvPr id="43" name="Rectangle 42">
            <a:extLst>
              <a:ext uri="{FF2B5EF4-FFF2-40B4-BE49-F238E27FC236}">
                <a16:creationId xmlns:a16="http://schemas.microsoft.com/office/drawing/2014/main" id="{313BE87B-D7FD-4BF3-A7BC-511F522528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a:extLst>
              <a:ext uri="{FF2B5EF4-FFF2-40B4-BE49-F238E27FC236}">
                <a16:creationId xmlns:a16="http://schemas.microsoft.com/office/drawing/2014/main" id="{035A481B-C639-4892-B0EF-4D8373A9B0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639734" cy="6858000"/>
          </a:xfrm>
          <a:prstGeom prst="rect">
            <a:avLst/>
          </a:prstGeom>
          <a:solidFill>
            <a:schemeClr val="accent1">
              <a:lumMod val="75000"/>
            </a:schemeClr>
          </a:solidFill>
          <a:ln>
            <a:noFill/>
          </a:ln>
          <a:effectLst/>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052BD58B-6284-459E-9FF4-A97F3A5690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438656" cy="6858000"/>
          </a:xfrm>
          <a:prstGeom prst="rect">
            <a:avLst/>
          </a:prstGeom>
          <a:solidFill>
            <a:schemeClr val="accent1">
              <a:lumMod val="5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grpSp>
        <p:nvGrpSpPr>
          <p:cNvPr id="49" name="Group 48">
            <a:extLst>
              <a:ext uri="{FF2B5EF4-FFF2-40B4-BE49-F238E27FC236}">
                <a16:creationId xmlns:a16="http://schemas.microsoft.com/office/drawing/2014/main" id="{AE589C21-CEDE-4D90-AC85-6E43B68D13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3449715"/>
            <a:ext cx="2981858" cy="3208867"/>
            <a:chOff x="9206969" y="2963333"/>
            <a:chExt cx="2981858" cy="3208867"/>
          </a:xfrm>
        </p:grpSpPr>
        <p:cxnSp>
          <p:nvCxnSpPr>
            <p:cNvPr id="50" name="Straight Connector 49">
              <a:extLst>
                <a:ext uri="{FF2B5EF4-FFF2-40B4-BE49-F238E27FC236}">
                  <a16:creationId xmlns:a16="http://schemas.microsoft.com/office/drawing/2014/main" id="{1F4121EC-0ADD-45C0-85F0-D49F67A3ED8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51" name="Straight Connector 50">
              <a:extLst>
                <a:ext uri="{FF2B5EF4-FFF2-40B4-BE49-F238E27FC236}">
                  <a16:creationId xmlns:a16="http://schemas.microsoft.com/office/drawing/2014/main" id="{422F012F-0680-4AEC-9884-BA712ED2B9E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52" name="Straight Connector 51">
              <a:extLst>
                <a:ext uri="{FF2B5EF4-FFF2-40B4-BE49-F238E27FC236}">
                  <a16:creationId xmlns:a16="http://schemas.microsoft.com/office/drawing/2014/main" id="{FA5CEDFE-9EC8-436B-AE10-F85A847783A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53" name="Straight Connector 52">
              <a:extLst>
                <a:ext uri="{FF2B5EF4-FFF2-40B4-BE49-F238E27FC236}">
                  <a16:creationId xmlns:a16="http://schemas.microsoft.com/office/drawing/2014/main" id="{29C70031-55D8-483B-8452-A6B809D0AC8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54" name="Straight Connector 53">
              <a:extLst>
                <a:ext uri="{FF2B5EF4-FFF2-40B4-BE49-F238E27FC236}">
                  <a16:creationId xmlns:a16="http://schemas.microsoft.com/office/drawing/2014/main" id="{E24F1E16-B0BE-4400-9A10-95BB1D52CCD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sp>
        <p:nvSpPr>
          <p:cNvPr id="4" name="TextBox 3">
            <a:extLst>
              <a:ext uri="{FF2B5EF4-FFF2-40B4-BE49-F238E27FC236}">
                <a16:creationId xmlns:a16="http://schemas.microsoft.com/office/drawing/2014/main" id="{7B07B1AE-5103-C074-2E39-8256DBA5D9CA}"/>
              </a:ext>
            </a:extLst>
          </p:cNvPr>
          <p:cNvSpPr txBox="1"/>
          <p:nvPr/>
        </p:nvSpPr>
        <p:spPr>
          <a:xfrm>
            <a:off x="5116738" y="685798"/>
            <a:ext cx="6159273" cy="4495801"/>
          </a:xfrm>
          <a:prstGeom prst="rect">
            <a:avLst/>
          </a:prstGeom>
        </p:spPr>
        <p:txBody>
          <a:bodyPr vert="horz" lIns="91440" tIns="45720" rIns="91440" bIns="45720" rtlCol="0" anchor="ctr">
            <a:normAutofit/>
          </a:bodyPr>
          <a:lstStyle/>
          <a:p>
            <a:pPr defTabSz="457200">
              <a:spcBef>
                <a:spcPct val="0"/>
              </a:spcBef>
              <a:spcAft>
                <a:spcPts val="600"/>
              </a:spcAft>
            </a:pPr>
            <a:r>
              <a:rPr lang="en-US" sz="5400" cap="all">
                <a:ln w="3175" cmpd="sng">
                  <a:noFill/>
                </a:ln>
                <a:solidFill>
                  <a:srgbClr val="FFFFFF"/>
                </a:solidFill>
                <a:latin typeface="+mj-lt"/>
                <a:ea typeface="+mj-ea"/>
                <a:cs typeface="+mj-cs"/>
              </a:rPr>
              <a:t>Isolation and segregation vs. community integration</a:t>
            </a:r>
          </a:p>
        </p:txBody>
      </p:sp>
    </p:spTree>
    <p:extLst>
      <p:ext uri="{BB962C8B-B14F-4D97-AF65-F5344CB8AC3E}">
        <p14:creationId xmlns:p14="http://schemas.microsoft.com/office/powerpoint/2010/main" val="369682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69" name="Picture 45">
            <a:extLst>
              <a:ext uri="{FF2B5EF4-FFF2-40B4-BE49-F238E27FC236}">
                <a16:creationId xmlns:a16="http://schemas.microsoft.com/office/drawing/2014/main" id="{BF7680B5-1A78-4401-BA9A-78832F0FD90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70" name="Rectangle 47">
            <a:extLst>
              <a:ext uri="{FF2B5EF4-FFF2-40B4-BE49-F238E27FC236}">
                <a16:creationId xmlns:a16="http://schemas.microsoft.com/office/drawing/2014/main" id="{50F21DC9-D0AC-495C-8CC8-D5DDF8C11C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71" name="Straight Connector 49">
            <a:extLst>
              <a:ext uri="{FF2B5EF4-FFF2-40B4-BE49-F238E27FC236}">
                <a16:creationId xmlns:a16="http://schemas.microsoft.com/office/drawing/2014/main" id="{A26B82D7-D05B-412B-9A0D-6430BCD1182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72" name="Picture 51">
            <a:extLst>
              <a:ext uri="{FF2B5EF4-FFF2-40B4-BE49-F238E27FC236}">
                <a16:creationId xmlns:a16="http://schemas.microsoft.com/office/drawing/2014/main" id="{E4E78000-301F-4983-ACD5-7F50C0C3F59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 useBgFill="1">
        <p:nvSpPr>
          <p:cNvPr id="73" name="Rectangle 53">
            <a:extLst>
              <a:ext uri="{FF2B5EF4-FFF2-40B4-BE49-F238E27FC236}">
                <a16:creationId xmlns:a16="http://schemas.microsoft.com/office/drawing/2014/main" id="{98467C26-698A-4067-8313-4597E66C61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55">
            <a:extLst>
              <a:ext uri="{FF2B5EF4-FFF2-40B4-BE49-F238E27FC236}">
                <a16:creationId xmlns:a16="http://schemas.microsoft.com/office/drawing/2014/main" id="{F006F43F-BCE4-4E6E-85DE-718187985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5" name="Group 57">
            <a:extLst>
              <a:ext uri="{FF2B5EF4-FFF2-40B4-BE49-F238E27FC236}">
                <a16:creationId xmlns:a16="http://schemas.microsoft.com/office/drawing/2014/main" id="{EF652603-FC5C-4812-B988-58EC0AB149A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2237" y="482171"/>
            <a:ext cx="6104331" cy="5149101"/>
            <a:chOff x="632237" y="482171"/>
            <a:chExt cx="6104331" cy="5149101"/>
          </a:xfrm>
        </p:grpSpPr>
        <p:sp>
          <p:nvSpPr>
            <p:cNvPr id="76" name="Rectangle 58">
              <a:extLst>
                <a:ext uri="{FF2B5EF4-FFF2-40B4-BE49-F238E27FC236}">
                  <a16:creationId xmlns:a16="http://schemas.microsoft.com/office/drawing/2014/main" id="{6F95C6B4-623A-45ED-B1BF-DEAE690612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237" y="482171"/>
              <a:ext cx="6104331"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 name="Rectangle 59">
              <a:extLst>
                <a:ext uri="{FF2B5EF4-FFF2-40B4-BE49-F238E27FC236}">
                  <a16:creationId xmlns:a16="http://schemas.microsoft.com/office/drawing/2014/main" id="{8842BEE4-6212-4A54-864D-76B864C2A6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45296" y="812507"/>
              <a:ext cx="5471355"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78" name="Picture 61">
            <a:extLst>
              <a:ext uri="{FF2B5EF4-FFF2-40B4-BE49-F238E27FC236}">
                <a16:creationId xmlns:a16="http://schemas.microsoft.com/office/drawing/2014/main" id="{AD950783-0DF3-4005-A16A-CFB7D65ABBC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116" t="474" r="66353" b="36564"/>
          <a:stretch/>
        </p:blipFill>
        <p:spPr>
          <a:xfrm>
            <a:off x="7213999" y="643464"/>
            <a:ext cx="3849624" cy="155448"/>
          </a:xfrm>
          <a:prstGeom prst="rect">
            <a:avLst/>
          </a:prstGeom>
          <a:noFill/>
          <a:ln>
            <a:noFill/>
          </a:ln>
        </p:spPr>
      </p:pic>
      <p:pic>
        <p:nvPicPr>
          <p:cNvPr id="4" name="Picture 3" descr="Plant growing in a concrete crack">
            <a:extLst>
              <a:ext uri="{FF2B5EF4-FFF2-40B4-BE49-F238E27FC236}">
                <a16:creationId xmlns:a16="http://schemas.microsoft.com/office/drawing/2014/main" id="{77631FE0-BF61-D86B-AF3A-31EED06210E2}"/>
              </a:ext>
            </a:extLst>
          </p:cNvPr>
          <p:cNvPicPr>
            <a:picLocks noChangeAspect="1"/>
          </p:cNvPicPr>
          <p:nvPr/>
        </p:nvPicPr>
        <p:blipFill rotWithShape="1">
          <a:blip r:embed="rId4"/>
          <a:srcRect r="16693"/>
          <a:stretch/>
        </p:blipFill>
        <p:spPr>
          <a:xfrm>
            <a:off x="1271223" y="1116345"/>
            <a:ext cx="4825148" cy="3866172"/>
          </a:xfrm>
          <a:prstGeom prst="rect">
            <a:avLst/>
          </a:prstGeom>
        </p:spPr>
      </p:pic>
      <p:sp>
        <p:nvSpPr>
          <p:cNvPr id="2" name="TextBox 1">
            <a:extLst>
              <a:ext uri="{FF2B5EF4-FFF2-40B4-BE49-F238E27FC236}">
                <a16:creationId xmlns:a16="http://schemas.microsoft.com/office/drawing/2014/main" id="{0A56B177-F3B7-8BD2-606D-C7F101A1406E}"/>
              </a:ext>
            </a:extLst>
          </p:cNvPr>
          <p:cNvSpPr txBox="1"/>
          <p:nvPr/>
        </p:nvSpPr>
        <p:spPr>
          <a:xfrm>
            <a:off x="7368803" y="960205"/>
            <a:ext cx="3848611" cy="3301584"/>
          </a:xfrm>
          <a:prstGeom prst="rect">
            <a:avLst/>
          </a:prstGeom>
        </p:spPr>
        <p:txBody>
          <a:bodyPr vert="horz" lIns="91440" tIns="45720" rIns="91440" bIns="45720" rtlCol="0" anchor="t">
            <a:noAutofit/>
          </a:bodyPr>
          <a:lstStyle/>
          <a:p>
            <a:pPr>
              <a:lnSpc>
                <a:spcPct val="110000"/>
              </a:lnSpc>
              <a:spcAft>
                <a:spcPts val="600"/>
              </a:spcAft>
              <a:buClr>
                <a:schemeClr val="accent1"/>
              </a:buClr>
              <a:buSzPct val="100000"/>
            </a:pPr>
            <a:r>
              <a:rPr lang="en-US" sz="1600" dirty="0"/>
              <a:t>Institutions as limiting environments:</a:t>
            </a:r>
          </a:p>
          <a:p>
            <a:pPr indent="-228600">
              <a:lnSpc>
                <a:spcPct val="110000"/>
              </a:lnSpc>
              <a:spcAft>
                <a:spcPts val="600"/>
              </a:spcAft>
              <a:buClr>
                <a:schemeClr val="accent1"/>
              </a:buClr>
              <a:buSzPct val="100000"/>
              <a:buFont typeface="Arial" panose="020B0604020202020204" pitchFamily="34" charset="0"/>
              <a:buChar char="•"/>
            </a:pPr>
            <a:endParaRPr lang="en-US" sz="1600" dirty="0"/>
          </a:p>
          <a:p>
            <a:pPr indent="-228600">
              <a:lnSpc>
                <a:spcPct val="110000"/>
              </a:lnSpc>
              <a:spcAft>
                <a:spcPts val="600"/>
              </a:spcAft>
              <a:buClr>
                <a:schemeClr val="accent1"/>
              </a:buClr>
              <a:buSzPct val="100000"/>
              <a:buFont typeface="Arial" panose="020B0604020202020204" pitchFamily="34" charset="0"/>
              <a:buChar char="•"/>
            </a:pPr>
            <a:r>
              <a:rPr lang="en-US" sz="1600" dirty="0"/>
              <a:t>don’t provide chances for people to learn or try out new behaviors</a:t>
            </a:r>
          </a:p>
          <a:p>
            <a:pPr indent="-228600">
              <a:lnSpc>
                <a:spcPct val="110000"/>
              </a:lnSpc>
              <a:spcAft>
                <a:spcPts val="600"/>
              </a:spcAft>
              <a:buClr>
                <a:schemeClr val="accent1"/>
              </a:buClr>
              <a:buSzPct val="100000"/>
              <a:buFont typeface="Arial" panose="020B0604020202020204" pitchFamily="34" charset="0"/>
              <a:buChar char="•"/>
            </a:pPr>
            <a:endParaRPr lang="en-US" sz="1600" dirty="0"/>
          </a:p>
          <a:p>
            <a:pPr indent="-228600">
              <a:lnSpc>
                <a:spcPct val="110000"/>
              </a:lnSpc>
              <a:spcAft>
                <a:spcPts val="600"/>
              </a:spcAft>
              <a:buClr>
                <a:schemeClr val="accent1"/>
              </a:buClr>
              <a:buSzPct val="100000"/>
              <a:buFont typeface="Arial" panose="020B0604020202020204" pitchFamily="34" charset="0"/>
              <a:buChar char="•"/>
            </a:pPr>
            <a:r>
              <a:rPr lang="en-US" sz="1600" dirty="0"/>
              <a:t>don’t allow people to make decisions about their lives</a:t>
            </a:r>
          </a:p>
          <a:p>
            <a:pPr indent="-228600">
              <a:lnSpc>
                <a:spcPct val="110000"/>
              </a:lnSpc>
              <a:spcAft>
                <a:spcPts val="600"/>
              </a:spcAft>
              <a:buClr>
                <a:schemeClr val="accent1"/>
              </a:buClr>
              <a:buSzPct val="100000"/>
              <a:buFont typeface="Arial" panose="020B0604020202020204" pitchFamily="34" charset="0"/>
              <a:buChar char="•"/>
            </a:pPr>
            <a:endParaRPr lang="en-US" sz="1600" dirty="0"/>
          </a:p>
          <a:p>
            <a:pPr indent="-228600">
              <a:lnSpc>
                <a:spcPct val="110000"/>
              </a:lnSpc>
              <a:spcAft>
                <a:spcPts val="600"/>
              </a:spcAft>
              <a:buClr>
                <a:schemeClr val="accent1"/>
              </a:buClr>
              <a:buSzPct val="100000"/>
              <a:buFont typeface="Arial" panose="020B0604020202020204" pitchFamily="34" charset="0"/>
              <a:buChar char="•"/>
            </a:pPr>
            <a:r>
              <a:rPr lang="en-US" sz="1600" dirty="0"/>
              <a:t>don’t allow people to learn independent living skills</a:t>
            </a:r>
          </a:p>
          <a:p>
            <a:pPr indent="-228600">
              <a:lnSpc>
                <a:spcPct val="110000"/>
              </a:lnSpc>
              <a:spcAft>
                <a:spcPts val="600"/>
              </a:spcAft>
              <a:buClr>
                <a:schemeClr val="accent1"/>
              </a:buClr>
              <a:buSzPct val="100000"/>
              <a:buFont typeface="Arial" panose="020B0604020202020204" pitchFamily="34" charset="0"/>
              <a:buChar char="•"/>
            </a:pPr>
            <a:endParaRPr lang="en-US" sz="1600" dirty="0"/>
          </a:p>
          <a:p>
            <a:pPr indent="-228600">
              <a:lnSpc>
                <a:spcPct val="110000"/>
              </a:lnSpc>
              <a:spcAft>
                <a:spcPts val="600"/>
              </a:spcAft>
              <a:buClr>
                <a:schemeClr val="accent1"/>
              </a:buClr>
              <a:buSzPct val="100000"/>
              <a:buFont typeface="Arial" panose="020B0604020202020204" pitchFamily="34" charset="0"/>
              <a:buChar char="•"/>
            </a:pPr>
            <a:r>
              <a:rPr lang="en-US" sz="1600" dirty="0"/>
              <a:t>don’t encourage people to take responsibility for themselves and their own needs and care</a:t>
            </a:r>
          </a:p>
        </p:txBody>
      </p:sp>
      <p:pic>
        <p:nvPicPr>
          <p:cNvPr id="79" name="Picture 63">
            <a:extLst>
              <a:ext uri="{FF2B5EF4-FFF2-40B4-BE49-F238E27FC236}">
                <a16:creationId xmlns:a16="http://schemas.microsoft.com/office/drawing/2014/main" id="{ADA8F487-003F-4C12-8160-48D3B5BB6B6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cxnSp>
        <p:nvCxnSpPr>
          <p:cNvPr id="80" name="Straight Connector 65">
            <a:extLst>
              <a:ext uri="{FF2B5EF4-FFF2-40B4-BE49-F238E27FC236}">
                <a16:creationId xmlns:a16="http://schemas.microsoft.com/office/drawing/2014/main" id="{F649FD65-763E-4C9E-8A04-CB69C35CDE1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8410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6CC7770B-E4E1-42D6-9437-DAA4A3A9E6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9" name="Straight Connector 8">
              <a:extLst>
                <a:ext uri="{FF2B5EF4-FFF2-40B4-BE49-F238E27FC236}">
                  <a16:creationId xmlns:a16="http://schemas.microsoft.com/office/drawing/2014/main" id="{5A26DE5B-A1A6-4746-8EF7-4D6809ED75E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377A3DDA-BF17-4302-867E-EBFD777B062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CBE30704-4227-4B7B-BDB8-BFCF39086FA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B923B1E7-AEA4-42D8-8F4A-9D116F2966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321B6244-6EAE-442C-ACCF-8146103EC1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15" name="Rectangle 14">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CB3C57F-FA73-4A4F-510F-E5A9E4A2CD7B}"/>
              </a:ext>
            </a:extLst>
          </p:cNvPr>
          <p:cNvSpPr txBox="1"/>
          <p:nvPr/>
        </p:nvSpPr>
        <p:spPr>
          <a:xfrm>
            <a:off x="684212" y="685799"/>
            <a:ext cx="3747111" cy="4892040"/>
          </a:xfrm>
          <a:prstGeom prst="rect">
            <a:avLst/>
          </a:prstGeom>
        </p:spPr>
        <p:txBody>
          <a:bodyPr vert="horz" lIns="91440" tIns="45720" rIns="91440" bIns="45720" rtlCol="0" anchor="ctr">
            <a:normAutofit/>
          </a:bodyPr>
          <a:lstStyle/>
          <a:p>
            <a:pPr algn="r" defTabSz="457200">
              <a:spcBef>
                <a:spcPct val="0"/>
              </a:spcBef>
              <a:spcAft>
                <a:spcPts val="600"/>
              </a:spcAft>
            </a:pPr>
            <a:r>
              <a:rPr lang="en-US" sz="3600" cap="all" dirty="0">
                <a:ln w="3175" cmpd="sng">
                  <a:noFill/>
                </a:ln>
                <a:solidFill>
                  <a:schemeClr val="bg1"/>
                </a:solidFill>
                <a:latin typeface="+mj-lt"/>
                <a:ea typeface="+mj-ea"/>
                <a:cs typeface="+mj-cs"/>
              </a:rPr>
              <a:t>Community integration</a:t>
            </a:r>
          </a:p>
        </p:txBody>
      </p:sp>
      <p:cxnSp>
        <p:nvCxnSpPr>
          <p:cNvPr id="17" name="Straight Connector 16">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D9F2FF71-DB79-875B-6AF0-5192E3764E2E}"/>
              </a:ext>
            </a:extLst>
          </p:cNvPr>
          <p:cNvSpPr txBox="1"/>
          <p:nvPr/>
        </p:nvSpPr>
        <p:spPr>
          <a:xfrm>
            <a:off x="4979962" y="685799"/>
            <a:ext cx="6288260" cy="4892040"/>
          </a:xfrm>
          <a:prstGeom prst="rect">
            <a:avLst/>
          </a:prstGeom>
        </p:spPr>
        <p:txBody>
          <a:bodyPr vert="horz" lIns="91440" tIns="45720" rIns="91440" bIns="45720" rtlCol="0" anchor="ctr">
            <a:normAutofit/>
          </a:bodyPr>
          <a:lstStyle/>
          <a:p>
            <a:pPr defTabSz="457200">
              <a:spcBef>
                <a:spcPct val="20000"/>
              </a:spcBef>
              <a:spcAft>
                <a:spcPts val="600"/>
              </a:spcAft>
              <a:buClr>
                <a:schemeClr val="tx1"/>
              </a:buClr>
              <a:buSzPct val="80000"/>
            </a:pPr>
            <a:r>
              <a:rPr lang="en-US" sz="2400" dirty="0">
                <a:solidFill>
                  <a:schemeClr val="bg1"/>
                </a:solidFill>
              </a:rPr>
              <a:t>Provides role models for and opportunities to practice daily living activities, emotional regulation, social interaction, and cooperative living skills</a:t>
            </a:r>
          </a:p>
          <a:p>
            <a:pPr defTabSz="457200">
              <a:spcBef>
                <a:spcPct val="20000"/>
              </a:spcBef>
              <a:spcAft>
                <a:spcPts val="600"/>
              </a:spcAft>
              <a:buClr>
                <a:schemeClr val="tx1"/>
              </a:buClr>
              <a:buSzPct val="80000"/>
              <a:buFont typeface="Wingdings 3" panose="05040102010807070707" pitchFamily="18" charset="2"/>
              <a:buChar char=""/>
            </a:pPr>
            <a:endParaRPr lang="en-US" sz="2400" dirty="0">
              <a:solidFill>
                <a:schemeClr val="bg1"/>
              </a:solidFill>
            </a:endParaRPr>
          </a:p>
          <a:p>
            <a:pPr defTabSz="457200">
              <a:spcBef>
                <a:spcPct val="20000"/>
              </a:spcBef>
              <a:spcAft>
                <a:spcPts val="600"/>
              </a:spcAft>
              <a:buClr>
                <a:schemeClr val="tx1"/>
              </a:buClr>
              <a:buSzPct val="80000"/>
            </a:pPr>
            <a:r>
              <a:rPr lang="en-US" sz="2400" dirty="0">
                <a:solidFill>
                  <a:schemeClr val="bg1"/>
                </a:solidFill>
              </a:rPr>
              <a:t>Reduces prejudice and stigma by allowing other members of the community opportunities for interaction with the person with disabilities</a:t>
            </a:r>
          </a:p>
          <a:p>
            <a:pPr defTabSz="457200">
              <a:spcBef>
                <a:spcPct val="20000"/>
              </a:spcBef>
              <a:spcAft>
                <a:spcPts val="600"/>
              </a:spcAft>
              <a:buClr>
                <a:schemeClr val="tx1"/>
              </a:buClr>
              <a:buSzPct val="80000"/>
              <a:buFont typeface="Wingdings 3" panose="05040102010807070707" pitchFamily="18" charset="2"/>
              <a:buChar char=""/>
            </a:pPr>
            <a:endParaRPr lang="en-US" dirty="0">
              <a:solidFill>
                <a:schemeClr val="bg1"/>
              </a:solidFill>
            </a:endParaRPr>
          </a:p>
        </p:txBody>
      </p:sp>
    </p:spTree>
    <p:extLst>
      <p:ext uri="{BB962C8B-B14F-4D97-AF65-F5344CB8AC3E}">
        <p14:creationId xmlns:p14="http://schemas.microsoft.com/office/powerpoint/2010/main" val="501296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7000"/>
                <a:hueMod val="92000"/>
                <a:satMod val="169000"/>
                <a:lumMod val="164000"/>
              </a:schemeClr>
            </a:gs>
            <a:gs pos="100000">
              <a:schemeClr val="bg2">
                <a:shade val="96000"/>
                <a:satMod val="120000"/>
                <a:lumMod val="90000"/>
              </a:schemeClr>
            </a:gs>
          </a:gsLst>
          <a:path path="circle">
            <a:fillToRect b="100000"/>
          </a:path>
        </a:gra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B455B88A-C127-47B3-B317-724BD4EAAD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1" name="Straight Connector 10">
              <a:extLst>
                <a:ext uri="{FF2B5EF4-FFF2-40B4-BE49-F238E27FC236}">
                  <a16:creationId xmlns:a16="http://schemas.microsoft.com/office/drawing/2014/main" id="{3F07A923-368D-45E6-AACC-9ECE4057AA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3FE16B44-FE3C-4330-AF20-E869FC7B78A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81CB6733-6A12-4A1C-87C3-B676FB381D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A754CCFD-DC5E-453F-B95A-F045ED9B29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AE826A39-89EA-44EA-ABC5-F4469349217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17" name="Rectangle 16">
            <a:extLst>
              <a:ext uri="{FF2B5EF4-FFF2-40B4-BE49-F238E27FC236}">
                <a16:creationId xmlns:a16="http://schemas.microsoft.com/office/drawing/2014/main" id="{2C33F367-76E5-4D2A-96B1-4FD443CDD1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dk2">
                  <a:tint val="97000"/>
                  <a:hueMod val="92000"/>
                  <a:satMod val="169000"/>
                  <a:lumMod val="164000"/>
                </a:schemeClr>
              </a:gs>
              <a:gs pos="100000">
                <a:schemeClr val="dk2">
                  <a:shade val="96000"/>
                  <a:satMod val="120000"/>
                  <a:lumMod val="90000"/>
                </a:schemeClr>
              </a:gs>
            </a:gsLst>
            <a:lin ang="6120000" scaled="1"/>
          </a:gradFill>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p:nvSpPr>
          <p:cNvPr id="19" name="Snip Diagonal Corner Rectangle 21">
            <a:extLst>
              <a:ext uri="{FF2B5EF4-FFF2-40B4-BE49-F238E27FC236}">
                <a16:creationId xmlns:a16="http://schemas.microsoft.com/office/drawing/2014/main" id="{6F769419-3E73-449D-B62A-0CDEC946A6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8129873" cy="6858002"/>
          </a:xfrm>
          <a:prstGeom prst="snip2DiagRect">
            <a:avLst>
              <a:gd name="adj1" fmla="val 0"/>
              <a:gd name="adj2" fmla="val 0"/>
            </a:avLst>
          </a:prstGeom>
          <a:solidFill>
            <a:schemeClr val="bg1">
              <a:alpha val="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 name="Group 20">
            <a:extLst>
              <a:ext uri="{FF2B5EF4-FFF2-40B4-BE49-F238E27FC236}">
                <a16:creationId xmlns:a16="http://schemas.microsoft.com/office/drawing/2014/main" id="{A6515200-42F9-488F-9895-6CDBCD1E87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2" name="Straight Connector 21">
              <a:extLst>
                <a:ext uri="{FF2B5EF4-FFF2-40B4-BE49-F238E27FC236}">
                  <a16:creationId xmlns:a16="http://schemas.microsoft.com/office/drawing/2014/main" id="{43185F0E-78D5-4C2D-9239-D3515B44883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D5BD9142-FF9C-4EED-A027-18D095481BB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42F547D3-9752-4481-B3A8-50E08610B8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F1999C2F-3D0D-4813-9696-83630A6FEAB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EC737390-C9CA-456B-9F40-D7A76EA242E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sp>
        <p:nvSpPr>
          <p:cNvPr id="2" name="TextBox 1">
            <a:extLst>
              <a:ext uri="{FF2B5EF4-FFF2-40B4-BE49-F238E27FC236}">
                <a16:creationId xmlns:a16="http://schemas.microsoft.com/office/drawing/2014/main" id="{B462F5D4-E832-127A-C4BE-E4A88825EAC9}"/>
              </a:ext>
            </a:extLst>
          </p:cNvPr>
          <p:cNvSpPr txBox="1"/>
          <p:nvPr/>
        </p:nvSpPr>
        <p:spPr>
          <a:xfrm>
            <a:off x="6096719" y="807546"/>
            <a:ext cx="3256975" cy="2020320"/>
          </a:xfrm>
          <a:prstGeom prst="rect">
            <a:avLst/>
          </a:prstGeom>
        </p:spPr>
        <p:txBody>
          <a:bodyPr vert="horz" lIns="91440" tIns="45720" rIns="91440" bIns="45720" rtlCol="0" anchor="ctr">
            <a:normAutofit/>
          </a:bodyPr>
          <a:lstStyle/>
          <a:p>
            <a:pPr defTabSz="457200">
              <a:spcBef>
                <a:spcPct val="0"/>
              </a:spcBef>
              <a:spcAft>
                <a:spcPts val="600"/>
              </a:spcAft>
            </a:pPr>
            <a:r>
              <a:rPr lang="en-US" sz="3600" kern="1200" cap="all" dirty="0">
                <a:ln w="3175" cmpd="sng">
                  <a:noFill/>
                </a:ln>
                <a:solidFill>
                  <a:srgbClr val="FFFFFF"/>
                </a:solidFill>
                <a:effectLst/>
                <a:latin typeface="+mj-lt"/>
                <a:ea typeface="+mj-ea"/>
                <a:cs typeface="+mj-cs"/>
              </a:rPr>
              <a:t>Goals of Active Treatment</a:t>
            </a:r>
          </a:p>
        </p:txBody>
      </p:sp>
      <p:graphicFrame>
        <p:nvGraphicFramePr>
          <p:cNvPr id="6" name="TextBox 3">
            <a:extLst>
              <a:ext uri="{FF2B5EF4-FFF2-40B4-BE49-F238E27FC236}">
                <a16:creationId xmlns:a16="http://schemas.microsoft.com/office/drawing/2014/main" id="{F3EE7355-609D-EB8D-F9B3-0725240A8891}"/>
              </a:ext>
            </a:extLst>
          </p:cNvPr>
          <p:cNvGraphicFramePr/>
          <p:nvPr>
            <p:extLst>
              <p:ext uri="{D42A27DB-BD31-4B8C-83A1-F6EECF244321}">
                <p14:modId xmlns:p14="http://schemas.microsoft.com/office/powerpoint/2010/main" val="955444215"/>
              </p:ext>
            </p:extLst>
          </p:nvPr>
        </p:nvGraphicFramePr>
        <p:xfrm>
          <a:off x="575484" y="350346"/>
          <a:ext cx="4660055" cy="29347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TextBox 2">
            <a:extLst>
              <a:ext uri="{FF2B5EF4-FFF2-40B4-BE49-F238E27FC236}">
                <a16:creationId xmlns:a16="http://schemas.microsoft.com/office/drawing/2014/main" id="{FACB5093-3BA5-BA0B-2D46-9984490D76D8}"/>
              </a:ext>
            </a:extLst>
          </p:cNvPr>
          <p:cNvGraphicFramePr/>
          <p:nvPr>
            <p:extLst>
              <p:ext uri="{D42A27DB-BD31-4B8C-83A1-F6EECF244321}">
                <p14:modId xmlns:p14="http://schemas.microsoft.com/office/powerpoint/2010/main" val="1686220034"/>
              </p:ext>
            </p:extLst>
          </p:nvPr>
        </p:nvGraphicFramePr>
        <p:xfrm>
          <a:off x="2503686" y="3580581"/>
          <a:ext cx="8736873" cy="225494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323497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455B88A-C127-47B3-B317-724BD4EAAD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0" name="Straight Connector 19">
              <a:extLst>
                <a:ext uri="{FF2B5EF4-FFF2-40B4-BE49-F238E27FC236}">
                  <a16:creationId xmlns:a16="http://schemas.microsoft.com/office/drawing/2014/main" id="{3F07A923-368D-45E6-AACC-9ECE4057AA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3FE16B44-FE3C-4330-AF20-E869FC7B78A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81CB6733-6A12-4A1C-87C3-B676FB381D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A754CCFD-DC5E-453F-B95A-F045ED9B29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AE826A39-89EA-44EA-ABC5-F4469349217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extBox 1">
            <a:extLst>
              <a:ext uri="{FF2B5EF4-FFF2-40B4-BE49-F238E27FC236}">
                <a16:creationId xmlns:a16="http://schemas.microsoft.com/office/drawing/2014/main" id="{2C5699B2-03DF-FBF1-4FA8-7872C787F4C1}"/>
              </a:ext>
            </a:extLst>
          </p:cNvPr>
          <p:cNvSpPr txBox="1"/>
          <p:nvPr/>
        </p:nvSpPr>
        <p:spPr>
          <a:xfrm>
            <a:off x="684212" y="4487332"/>
            <a:ext cx="8534400" cy="1507067"/>
          </a:xfrm>
          <a:prstGeom prst="rect">
            <a:avLst/>
          </a:prstGeom>
        </p:spPr>
        <p:txBody>
          <a:bodyPr vert="horz" lIns="91440" tIns="45720" rIns="91440" bIns="45720" rtlCol="0" anchor="ctr">
            <a:normAutofit/>
          </a:bodyPr>
          <a:lstStyle/>
          <a:p>
            <a:pPr defTabSz="457200">
              <a:spcBef>
                <a:spcPct val="0"/>
              </a:spcBef>
              <a:spcAft>
                <a:spcPts val="600"/>
              </a:spcAft>
            </a:pPr>
            <a:r>
              <a:rPr lang="en-US" sz="3600" kern="1200" cap="all" dirty="0">
                <a:ln w="3175" cmpd="sng">
                  <a:noFill/>
                </a:ln>
                <a:solidFill>
                  <a:schemeClr val="tx1"/>
                </a:solidFill>
                <a:effectLst/>
                <a:latin typeface="+mj-lt"/>
                <a:ea typeface="+mj-ea"/>
                <a:cs typeface="+mj-cs"/>
              </a:rPr>
              <a:t>How are stereotypes and prejudices reinforced?</a:t>
            </a:r>
          </a:p>
        </p:txBody>
      </p:sp>
      <p:graphicFrame>
        <p:nvGraphicFramePr>
          <p:cNvPr id="5" name="TextBox 2">
            <a:extLst>
              <a:ext uri="{FF2B5EF4-FFF2-40B4-BE49-F238E27FC236}">
                <a16:creationId xmlns:a16="http://schemas.microsoft.com/office/drawing/2014/main" id="{79F20907-F248-8604-8554-6E9D1D243C61}"/>
              </a:ext>
            </a:extLst>
          </p:cNvPr>
          <p:cNvGraphicFramePr/>
          <p:nvPr>
            <p:extLst>
              <p:ext uri="{D42A27DB-BD31-4B8C-83A1-F6EECF244321}">
                <p14:modId xmlns:p14="http://schemas.microsoft.com/office/powerpoint/2010/main" val="770412693"/>
              </p:ext>
            </p:extLst>
          </p:nvPr>
        </p:nvGraphicFramePr>
        <p:xfrm>
          <a:off x="684212" y="685800"/>
          <a:ext cx="10820399" cy="36147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42293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FF45FBF2-7D66-42AD-9DF3-D6B32C25A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EEC7393E-9B79-EDE0-C760-DAA78F3E9753}"/>
              </a:ext>
            </a:extLst>
          </p:cNvPr>
          <p:cNvPicPr>
            <a:picLocks noChangeAspect="1"/>
          </p:cNvPicPr>
          <p:nvPr/>
        </p:nvPicPr>
        <p:blipFill rotWithShape="1">
          <a:blip r:embed="rId2"/>
          <a:srcRect r="1" b="3611"/>
          <a:stretch/>
        </p:blipFill>
        <p:spPr>
          <a:xfrm>
            <a:off x="643467" y="643467"/>
            <a:ext cx="10905066" cy="5571066"/>
          </a:xfrm>
          <a:prstGeom prst="rect">
            <a:avLst/>
          </a:prstGeom>
        </p:spPr>
      </p:pic>
      <p:sp>
        <p:nvSpPr>
          <p:cNvPr id="25" name="Rectangle 24">
            <a:extLst>
              <a:ext uri="{FF2B5EF4-FFF2-40B4-BE49-F238E27FC236}">
                <a16:creationId xmlns:a16="http://schemas.microsoft.com/office/drawing/2014/main" id="{E04044DE-2387-41C2-857F-132B167932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54953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E7A6F0-5CD3-481E-B0F2-E7F99FE675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11290DF-4975-4FCD-8B8D-BBC86B8366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5B9FC610-22FE-405C-93F1-AC8186A5547F}"/>
              </a:ext>
            </a:extLst>
          </p:cNvPr>
          <p:cNvSpPr>
            <a:spLocks noGrp="1"/>
          </p:cNvSpPr>
          <p:nvPr>
            <p:ph type="title"/>
          </p:nvPr>
        </p:nvSpPr>
        <p:spPr>
          <a:xfrm>
            <a:off x="1451581" y="1138228"/>
            <a:ext cx="3202716" cy="3858767"/>
          </a:xfrm>
        </p:spPr>
        <p:txBody>
          <a:bodyPr anchor="ctr">
            <a:normAutofit/>
          </a:bodyPr>
          <a:lstStyle/>
          <a:p>
            <a:r>
              <a:rPr lang="en-US" sz="3100"/>
              <a:t>3 Myths about Developmental Disabilities</a:t>
            </a:r>
          </a:p>
        </p:txBody>
      </p:sp>
      <p:grpSp>
        <p:nvGrpSpPr>
          <p:cNvPr id="12" name="Group 11">
            <a:extLst>
              <a:ext uri="{FF2B5EF4-FFF2-40B4-BE49-F238E27FC236}">
                <a16:creationId xmlns:a16="http://schemas.microsoft.com/office/drawing/2014/main" id="{357CA18A-A333-4DCB-842B-76827D2ECB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100021" y="638300"/>
            <a:ext cx="6409605" cy="4858625"/>
            <a:chOff x="7807230" y="2012810"/>
            <a:chExt cx="3251252" cy="3459865"/>
          </a:xfrm>
        </p:grpSpPr>
        <p:sp>
          <p:nvSpPr>
            <p:cNvPr id="13" name="Rectangle 12">
              <a:extLst>
                <a:ext uri="{FF2B5EF4-FFF2-40B4-BE49-F238E27FC236}">
                  <a16:creationId xmlns:a16="http://schemas.microsoft.com/office/drawing/2014/main" id="{6E785FC3-CE7B-46F8-8C7A-EBBF001EDB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5069D9A-30C7-4159-880C-DD2BDC5100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9FE1511-6E1B-4F0E-8FF0-958527181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9891" y="973636"/>
            <a:ext cx="5769864" cy="4187952"/>
          </a:xfrm>
          <a:prstGeom prst="rect">
            <a:avLst/>
          </a:prstGeom>
          <a:solidFill>
            <a:srgbClr val="FFFFFF"/>
          </a:solidFill>
          <a:ln w="6350">
            <a:solidFill>
              <a:srgbClr val="DFDBD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1582833-11B4-43F4-9EEB-2577E652CEBB}"/>
              </a:ext>
            </a:extLst>
          </p:cNvPr>
          <p:cNvSpPr>
            <a:spLocks noGrp="1"/>
          </p:cNvSpPr>
          <p:nvPr>
            <p:ph idx="1"/>
          </p:nvPr>
        </p:nvSpPr>
        <p:spPr>
          <a:xfrm>
            <a:off x="5584483" y="1138228"/>
            <a:ext cx="5440680" cy="3858768"/>
          </a:xfrm>
        </p:spPr>
        <p:txBody>
          <a:bodyPr anchor="ctr">
            <a:normAutofit/>
          </a:bodyPr>
          <a:lstStyle/>
          <a:p>
            <a:pPr>
              <a:lnSpc>
                <a:spcPct val="110000"/>
              </a:lnSpc>
            </a:pPr>
            <a:r>
              <a:rPr lang="en-US" sz="1300" b="1" dirty="0">
                <a:solidFill>
                  <a:srgbClr val="000000"/>
                </a:solidFill>
              </a:rPr>
              <a:t>People who have a developmental disability can not learn. </a:t>
            </a:r>
          </a:p>
          <a:p>
            <a:pPr lvl="1">
              <a:lnSpc>
                <a:spcPct val="110000"/>
              </a:lnSpc>
            </a:pPr>
            <a:r>
              <a:rPr lang="en-US" sz="1300" u="sng" dirty="0">
                <a:solidFill>
                  <a:srgbClr val="000000"/>
                </a:solidFill>
              </a:rPr>
              <a:t>FALSE: </a:t>
            </a:r>
            <a:r>
              <a:rPr lang="en-US" sz="1300" dirty="0">
                <a:solidFill>
                  <a:srgbClr val="000000"/>
                </a:solidFill>
              </a:rPr>
              <a:t>Individuals with a developmental disability are able to learn new information and skills. The limitation can be reduced by teaching skills in a way that helps the individual function at their maximum potential. </a:t>
            </a:r>
          </a:p>
          <a:p>
            <a:pPr>
              <a:lnSpc>
                <a:spcPct val="110000"/>
              </a:lnSpc>
            </a:pPr>
            <a:r>
              <a:rPr lang="en-US" sz="1300" b="1" dirty="0">
                <a:solidFill>
                  <a:srgbClr val="000000"/>
                </a:solidFill>
              </a:rPr>
              <a:t>People who have a developmental disability need constant special care. </a:t>
            </a:r>
          </a:p>
          <a:p>
            <a:pPr lvl="1">
              <a:lnSpc>
                <a:spcPct val="110000"/>
              </a:lnSpc>
            </a:pPr>
            <a:r>
              <a:rPr lang="en-US" sz="1300" u="sng" dirty="0">
                <a:solidFill>
                  <a:srgbClr val="000000"/>
                </a:solidFill>
              </a:rPr>
              <a:t>FALSE: </a:t>
            </a:r>
            <a:r>
              <a:rPr lang="en-US" sz="1300" dirty="0">
                <a:solidFill>
                  <a:srgbClr val="000000"/>
                </a:solidFill>
              </a:rPr>
              <a:t>individuals with a developmental disability may need more supervision/assistance, but do not always require constant care. </a:t>
            </a:r>
          </a:p>
          <a:p>
            <a:pPr>
              <a:lnSpc>
                <a:spcPct val="110000"/>
              </a:lnSpc>
            </a:pPr>
            <a:r>
              <a:rPr lang="en-US" sz="1300" b="1" dirty="0">
                <a:solidFill>
                  <a:srgbClr val="000000"/>
                </a:solidFill>
              </a:rPr>
              <a:t>People who have a developmental disability are dangerous.</a:t>
            </a:r>
          </a:p>
          <a:p>
            <a:pPr lvl="1">
              <a:lnSpc>
                <a:spcPct val="110000"/>
              </a:lnSpc>
            </a:pPr>
            <a:r>
              <a:rPr lang="en-US" sz="1300" u="sng" dirty="0">
                <a:solidFill>
                  <a:srgbClr val="000000"/>
                </a:solidFill>
              </a:rPr>
              <a:t>FALSE:</a:t>
            </a:r>
            <a:r>
              <a:rPr lang="en-US" sz="1300" dirty="0">
                <a:solidFill>
                  <a:srgbClr val="000000"/>
                </a:solidFill>
              </a:rPr>
              <a:t> those with a developmental disability are just as likely as someone without a developmental disability to be dangerous. </a:t>
            </a:r>
          </a:p>
        </p:txBody>
      </p:sp>
      <p:cxnSp>
        <p:nvCxnSpPr>
          <p:cNvPr id="18" name="Straight Connector 17">
            <a:extLst>
              <a:ext uri="{FF2B5EF4-FFF2-40B4-BE49-F238E27FC236}">
                <a16:creationId xmlns:a16="http://schemas.microsoft.com/office/drawing/2014/main" id="{05C73161-1E4E-4E6A-91B2-E885CF8FFBA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20" name="Picture 19">
            <a:extLst>
              <a:ext uri="{FF2B5EF4-FFF2-40B4-BE49-F238E27FC236}">
                <a16:creationId xmlns:a16="http://schemas.microsoft.com/office/drawing/2014/main" id="{B1E64CB6-C7F2-46FF-AA99-58C79697295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a:xfrm>
            <a:off x="0" y="6130094"/>
            <a:ext cx="12192000" cy="742950"/>
          </a:xfrm>
          <a:prstGeom prst="rect">
            <a:avLst/>
          </a:prstGeom>
        </p:spPr>
      </p:pic>
    </p:spTree>
    <p:extLst>
      <p:ext uri="{BB962C8B-B14F-4D97-AF65-F5344CB8AC3E}">
        <p14:creationId xmlns:p14="http://schemas.microsoft.com/office/powerpoint/2010/main" val="1389418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E5E629-7060-41F9-8B50-02B2E85F7D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25C96AC-430B-4BAB-9678-040E0E2E8B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8"/>
            <a:ext cx="12192000" cy="6389231"/>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346E9C59-B592-4F69-8A6D-58401832885C}"/>
              </a:ext>
            </a:extLst>
          </p:cNvPr>
          <p:cNvSpPr>
            <a:spLocks noGrp="1"/>
          </p:cNvSpPr>
          <p:nvPr>
            <p:ph type="title"/>
          </p:nvPr>
        </p:nvSpPr>
        <p:spPr>
          <a:xfrm>
            <a:off x="731520" y="1268898"/>
            <a:ext cx="3572626" cy="4361688"/>
          </a:xfrm>
        </p:spPr>
        <p:txBody>
          <a:bodyPr anchor="ctr">
            <a:normAutofit/>
          </a:bodyPr>
          <a:lstStyle/>
          <a:p>
            <a:r>
              <a:rPr lang="en-US" dirty="0"/>
              <a:t>3 Myths about Mental Illness</a:t>
            </a:r>
          </a:p>
        </p:txBody>
      </p:sp>
      <p:sp>
        <p:nvSpPr>
          <p:cNvPr id="12" name="Rectangle 11">
            <a:extLst>
              <a:ext uri="{FF2B5EF4-FFF2-40B4-BE49-F238E27FC236}">
                <a16:creationId xmlns:a16="http://schemas.microsoft.com/office/drawing/2014/main" id="{88493448-FE74-4227-AC61-AF38A22278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03005" y="676656"/>
            <a:ext cx="6945528" cy="5546173"/>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BDA5412-7A0F-451B-86FE-5B4B38E058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2710" y="941037"/>
            <a:ext cx="6506118" cy="5017411"/>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1598E19-BACC-4AD6-8E51-F08B186A0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5097" y="1104306"/>
            <a:ext cx="6181344" cy="4690872"/>
          </a:xfrm>
          <a:prstGeom prst="rect">
            <a:avLst/>
          </a:prstGeom>
          <a:solidFill>
            <a:schemeClr val="tx2"/>
          </a:solidFill>
          <a:ln w="6350">
            <a:solidFill>
              <a:schemeClr val="bg2"/>
            </a:solidFill>
          </a:ln>
          <a:effectLst>
            <a:innerShdw blurRad="114300">
              <a:prstClr val="black">
                <a:alpha val="78000"/>
              </a:prstClr>
            </a:innerShdw>
          </a:effectLst>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C6A1D84-5CE3-43A8-87AB-D9273F54B33A}"/>
              </a:ext>
            </a:extLst>
          </p:cNvPr>
          <p:cNvSpPr>
            <a:spLocks noGrp="1"/>
          </p:cNvSpPr>
          <p:nvPr>
            <p:ph idx="1"/>
          </p:nvPr>
        </p:nvSpPr>
        <p:spPr>
          <a:xfrm>
            <a:off x="5149689" y="1268898"/>
            <a:ext cx="5852160" cy="4361688"/>
          </a:xfrm>
        </p:spPr>
        <p:txBody>
          <a:bodyPr anchor="ctr">
            <a:normAutofit/>
          </a:bodyPr>
          <a:lstStyle/>
          <a:p>
            <a:pPr>
              <a:lnSpc>
                <a:spcPct val="110000"/>
              </a:lnSpc>
            </a:pPr>
            <a:r>
              <a:rPr lang="en-US" sz="1500" b="1" dirty="0">
                <a:solidFill>
                  <a:schemeClr val="bg1"/>
                </a:solidFill>
              </a:rPr>
              <a:t>All individuals with mental illness are the same. </a:t>
            </a:r>
          </a:p>
          <a:p>
            <a:pPr lvl="1">
              <a:lnSpc>
                <a:spcPct val="110000"/>
              </a:lnSpc>
            </a:pPr>
            <a:r>
              <a:rPr lang="en-US" sz="1500" u="sng" dirty="0">
                <a:solidFill>
                  <a:schemeClr val="bg1"/>
                </a:solidFill>
              </a:rPr>
              <a:t>FALSE:</a:t>
            </a:r>
            <a:r>
              <a:rPr lang="en-US" sz="1500" dirty="0">
                <a:solidFill>
                  <a:schemeClr val="bg1"/>
                </a:solidFill>
              </a:rPr>
              <a:t> each person with or without a mental illness is a unique person with their own likes, dislikes, and personality. </a:t>
            </a:r>
          </a:p>
          <a:p>
            <a:pPr>
              <a:lnSpc>
                <a:spcPct val="110000"/>
              </a:lnSpc>
            </a:pPr>
            <a:r>
              <a:rPr lang="en-US" sz="1500" b="1" dirty="0">
                <a:solidFill>
                  <a:schemeClr val="bg1"/>
                </a:solidFill>
              </a:rPr>
              <a:t>The media portrays an accurate picture of individuals with mental health disorders.</a:t>
            </a:r>
          </a:p>
          <a:p>
            <a:pPr lvl="1">
              <a:lnSpc>
                <a:spcPct val="110000"/>
              </a:lnSpc>
            </a:pPr>
            <a:r>
              <a:rPr lang="en-US" sz="1500" u="sng" dirty="0">
                <a:solidFill>
                  <a:schemeClr val="bg1"/>
                </a:solidFill>
              </a:rPr>
              <a:t>FALSE:</a:t>
            </a:r>
            <a:r>
              <a:rPr lang="en-US" sz="1500" dirty="0">
                <a:solidFill>
                  <a:schemeClr val="bg1"/>
                </a:solidFill>
              </a:rPr>
              <a:t> the media portrays those with mental illness as being dangerous, hopeless, or helpless victims.</a:t>
            </a:r>
          </a:p>
          <a:p>
            <a:pPr>
              <a:lnSpc>
                <a:spcPct val="110000"/>
              </a:lnSpc>
            </a:pPr>
            <a:r>
              <a:rPr lang="en-US" sz="1500" b="1" dirty="0">
                <a:solidFill>
                  <a:schemeClr val="bg1"/>
                </a:solidFill>
              </a:rPr>
              <a:t>The biggest problem individuals face with mental illness as they move into the community is their illness. </a:t>
            </a:r>
          </a:p>
          <a:p>
            <a:pPr lvl="1">
              <a:lnSpc>
                <a:spcPct val="110000"/>
              </a:lnSpc>
            </a:pPr>
            <a:r>
              <a:rPr lang="en-US" sz="1500" u="sng" dirty="0">
                <a:solidFill>
                  <a:schemeClr val="bg1"/>
                </a:solidFill>
              </a:rPr>
              <a:t>FALSE:</a:t>
            </a:r>
            <a:r>
              <a:rPr lang="en-US" sz="1500" dirty="0">
                <a:solidFill>
                  <a:schemeClr val="bg1"/>
                </a:solidFill>
              </a:rPr>
              <a:t> the biggest problem facing individuals with mental illness is not being accepted by others.</a:t>
            </a:r>
          </a:p>
        </p:txBody>
      </p:sp>
    </p:spTree>
    <p:extLst>
      <p:ext uri="{BB962C8B-B14F-4D97-AF65-F5344CB8AC3E}">
        <p14:creationId xmlns:p14="http://schemas.microsoft.com/office/powerpoint/2010/main" val="1782176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B6E6531A-0776-43BA-A852-5FB5C7753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56085" y="533400"/>
            <a:ext cx="9079832" cy="5077326"/>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Rectangle 9">
            <a:extLst>
              <a:ext uri="{FF2B5EF4-FFF2-40B4-BE49-F238E27FC236}">
                <a16:creationId xmlns:a16="http://schemas.microsoft.com/office/drawing/2014/main" id="{F8C5273F-2B84-46BF-A94F-1A20E13B3A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84605" y="763203"/>
            <a:ext cx="8622792" cy="4617720"/>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C7F71655-FB77-2105-5D35-93CD1F2D8434}"/>
              </a:ext>
            </a:extLst>
          </p:cNvPr>
          <p:cNvPicPr>
            <a:picLocks noChangeAspect="1"/>
          </p:cNvPicPr>
          <p:nvPr/>
        </p:nvPicPr>
        <p:blipFill>
          <a:blip r:embed="rId2"/>
          <a:stretch>
            <a:fillRect/>
          </a:stretch>
        </p:blipFill>
        <p:spPr>
          <a:xfrm>
            <a:off x="2269237" y="1560491"/>
            <a:ext cx="7653528" cy="3023143"/>
          </a:xfrm>
          <a:prstGeom prst="rect">
            <a:avLst/>
          </a:prstGeom>
        </p:spPr>
      </p:pic>
    </p:spTree>
    <p:extLst>
      <p:ext uri="{BB962C8B-B14F-4D97-AF65-F5344CB8AC3E}">
        <p14:creationId xmlns:p14="http://schemas.microsoft.com/office/powerpoint/2010/main" val="1367263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6B467-516E-4D38-9AFD-AFD92C9B0277}"/>
              </a:ext>
            </a:extLst>
          </p:cNvPr>
          <p:cNvSpPr>
            <a:spLocks noGrp="1"/>
          </p:cNvSpPr>
          <p:nvPr>
            <p:ph type="title"/>
          </p:nvPr>
        </p:nvSpPr>
        <p:spPr/>
        <p:txBody>
          <a:bodyPr/>
          <a:lstStyle/>
          <a:p>
            <a:r>
              <a:rPr lang="en-US" dirty="0"/>
              <a:t>Person-First Language</a:t>
            </a:r>
          </a:p>
        </p:txBody>
      </p:sp>
      <p:graphicFrame>
        <p:nvGraphicFramePr>
          <p:cNvPr id="4" name="Table 4">
            <a:extLst>
              <a:ext uri="{FF2B5EF4-FFF2-40B4-BE49-F238E27FC236}">
                <a16:creationId xmlns:a16="http://schemas.microsoft.com/office/drawing/2014/main" id="{A02FD702-E103-48FF-B253-0C190C47521A}"/>
              </a:ext>
            </a:extLst>
          </p:cNvPr>
          <p:cNvGraphicFramePr>
            <a:graphicFrameLocks noGrp="1"/>
          </p:cNvGraphicFramePr>
          <p:nvPr>
            <p:ph idx="1"/>
            <p:extLst>
              <p:ext uri="{D42A27DB-BD31-4B8C-83A1-F6EECF244321}">
                <p14:modId xmlns:p14="http://schemas.microsoft.com/office/powerpoint/2010/main" val="508919061"/>
              </p:ext>
            </p:extLst>
          </p:nvPr>
        </p:nvGraphicFramePr>
        <p:xfrm>
          <a:off x="2652712" y="1752601"/>
          <a:ext cx="7024688" cy="3102937"/>
        </p:xfrm>
        <a:graphic>
          <a:graphicData uri="http://schemas.openxmlformats.org/drawingml/2006/table">
            <a:tbl>
              <a:tblPr firstRow="1" bandRow="1">
                <a:tableStyleId>{5C22544A-7EE6-4342-B048-85BDC9FD1C3A}</a:tableStyleId>
              </a:tblPr>
              <a:tblGrid>
                <a:gridCol w="3512344">
                  <a:extLst>
                    <a:ext uri="{9D8B030D-6E8A-4147-A177-3AD203B41FA5}">
                      <a16:colId xmlns:a16="http://schemas.microsoft.com/office/drawing/2014/main" val="81685919"/>
                    </a:ext>
                  </a:extLst>
                </a:gridCol>
                <a:gridCol w="3512344">
                  <a:extLst>
                    <a:ext uri="{9D8B030D-6E8A-4147-A177-3AD203B41FA5}">
                      <a16:colId xmlns:a16="http://schemas.microsoft.com/office/drawing/2014/main" val="2816155952"/>
                    </a:ext>
                  </a:extLst>
                </a:gridCol>
              </a:tblGrid>
              <a:tr h="633024">
                <a:tc>
                  <a:txBody>
                    <a:bodyPr/>
                    <a:lstStyle/>
                    <a:p>
                      <a:pPr algn="ctr"/>
                      <a:r>
                        <a:rPr lang="en-US" sz="2400" dirty="0"/>
                        <a:t>Instead of:</a:t>
                      </a:r>
                    </a:p>
                  </a:txBody>
                  <a:tcPr/>
                </a:tc>
                <a:tc>
                  <a:txBody>
                    <a:bodyPr/>
                    <a:lstStyle/>
                    <a:p>
                      <a:pPr algn="ctr"/>
                      <a:r>
                        <a:rPr lang="en-US" sz="2400" dirty="0"/>
                        <a:t>Say:</a:t>
                      </a:r>
                    </a:p>
                  </a:txBody>
                  <a:tcPr/>
                </a:tc>
                <a:extLst>
                  <a:ext uri="{0D108BD9-81ED-4DB2-BD59-A6C34878D82A}">
                    <a16:rowId xmlns:a16="http://schemas.microsoft.com/office/drawing/2014/main" val="852300322"/>
                  </a:ext>
                </a:extLst>
              </a:tr>
              <a:tr h="641113">
                <a:tc>
                  <a:txBody>
                    <a:bodyPr/>
                    <a:lstStyle/>
                    <a:p>
                      <a:pPr algn="ctr"/>
                      <a:r>
                        <a:rPr lang="en-US" sz="1800" dirty="0"/>
                        <a:t>“handicapped person”</a:t>
                      </a:r>
                    </a:p>
                  </a:txBody>
                  <a:tcPr/>
                </a:tc>
                <a:tc>
                  <a:txBody>
                    <a:bodyPr/>
                    <a:lstStyle/>
                    <a:p>
                      <a:pPr algn="ctr"/>
                      <a:r>
                        <a:rPr lang="en-US" sz="1800" dirty="0"/>
                        <a:t>“Person with disability”</a:t>
                      </a:r>
                    </a:p>
                  </a:txBody>
                  <a:tcPr/>
                </a:tc>
                <a:extLst>
                  <a:ext uri="{0D108BD9-81ED-4DB2-BD59-A6C34878D82A}">
                    <a16:rowId xmlns:a16="http://schemas.microsoft.com/office/drawing/2014/main" val="327287010"/>
                  </a:ext>
                </a:extLst>
              </a:tr>
              <a:tr h="378840">
                <a:tc>
                  <a:txBody>
                    <a:bodyPr/>
                    <a:lstStyle/>
                    <a:p>
                      <a:pPr algn="ctr"/>
                      <a:r>
                        <a:rPr lang="en-US" sz="1800" dirty="0"/>
                        <a:t>“retarded”</a:t>
                      </a:r>
                    </a:p>
                  </a:txBody>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1800" dirty="0"/>
                        <a:t> “Person with an intellectual disability”</a:t>
                      </a:r>
                    </a:p>
                    <a:p>
                      <a:pPr algn="ctr"/>
                      <a:endParaRPr lang="en-US" sz="1800" dirty="0"/>
                    </a:p>
                  </a:txBody>
                  <a:tcPr/>
                </a:tc>
                <a:extLst>
                  <a:ext uri="{0D108BD9-81ED-4DB2-BD59-A6C34878D82A}">
                    <a16:rowId xmlns:a16="http://schemas.microsoft.com/office/drawing/2014/main" val="2274938857"/>
                  </a:ext>
                </a:extLst>
              </a:tr>
              <a:tr h="633024">
                <a:tc>
                  <a:txBody>
                    <a:bodyPr/>
                    <a:lstStyle/>
                    <a:p>
                      <a:pPr algn="ctr"/>
                      <a:r>
                        <a:rPr lang="en-US" sz="1800" dirty="0"/>
                        <a:t>“bipolar person”</a:t>
                      </a:r>
                    </a:p>
                  </a:txBody>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1800" dirty="0"/>
                        <a:t>“A person who has bipolar disorder”</a:t>
                      </a:r>
                    </a:p>
                    <a:p>
                      <a:pPr algn="ctr"/>
                      <a:endParaRPr lang="en-US" sz="1800" dirty="0"/>
                    </a:p>
                  </a:txBody>
                  <a:tcPr/>
                </a:tc>
                <a:extLst>
                  <a:ext uri="{0D108BD9-81ED-4DB2-BD59-A6C34878D82A}">
                    <a16:rowId xmlns:a16="http://schemas.microsoft.com/office/drawing/2014/main" val="587805727"/>
                  </a:ext>
                </a:extLst>
              </a:tr>
            </a:tbl>
          </a:graphicData>
        </a:graphic>
      </p:graphicFrame>
    </p:spTree>
    <p:extLst>
      <p:ext uri="{BB962C8B-B14F-4D97-AF65-F5344CB8AC3E}">
        <p14:creationId xmlns:p14="http://schemas.microsoft.com/office/powerpoint/2010/main" val="3400845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cxnSp>
        <p:nvCxnSpPr>
          <p:cNvPr id="38" name="Straight Connector 6">
            <a:extLst>
              <a:ext uri="{FF2B5EF4-FFF2-40B4-BE49-F238E27FC236}">
                <a16:creationId xmlns:a16="http://schemas.microsoft.com/office/drawing/2014/main" id="{FEB90296-CFE0-401D-9CA3-32966EC4F0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9" name="Straight Connector 8">
            <a:extLst>
              <a:ext uri="{FF2B5EF4-FFF2-40B4-BE49-F238E27FC236}">
                <a16:creationId xmlns:a16="http://schemas.microsoft.com/office/drawing/2014/main" id="{08C9B4EE-7611-4ED9-B356-7BDD377C39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0" name="Straight Connector 10">
            <a:extLst>
              <a:ext uri="{FF2B5EF4-FFF2-40B4-BE49-F238E27FC236}">
                <a16:creationId xmlns:a16="http://schemas.microsoft.com/office/drawing/2014/main" id="{4A4F266A-F2F7-47CD-8BBC-E3777E982F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1" name="Straight Connector 12">
            <a:extLst>
              <a:ext uri="{FF2B5EF4-FFF2-40B4-BE49-F238E27FC236}">
                <a16:creationId xmlns:a16="http://schemas.microsoft.com/office/drawing/2014/main" id="{20D69C80-8919-4A32-B897-F2A21F9405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2" name="Straight Connector 14">
            <a:extLst>
              <a:ext uri="{FF2B5EF4-FFF2-40B4-BE49-F238E27FC236}">
                <a16:creationId xmlns:a16="http://schemas.microsoft.com/office/drawing/2014/main" id="{F427B072-CC5B-481B-9719-8CD4C54444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p:nvSpPr>
          <p:cNvPr id="43" name="Rectangle 16">
            <a:extLst>
              <a:ext uri="{FF2B5EF4-FFF2-40B4-BE49-F238E27FC236}">
                <a16:creationId xmlns:a16="http://schemas.microsoft.com/office/drawing/2014/main" id="{285FDA20-1F2D-4C6B-BEA2-541F2A2DBD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800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4" name="Snip Diagonal Corner Rectangle 6">
            <a:extLst>
              <a:ext uri="{FF2B5EF4-FFF2-40B4-BE49-F238E27FC236}">
                <a16:creationId xmlns:a16="http://schemas.microsoft.com/office/drawing/2014/main" id="{D7A1FF82-7172-4BD7-A331-B18CA494D3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1075" cy="6857998"/>
          </a:xfrm>
          <a:prstGeom prst="snip2DiagRect">
            <a:avLst>
              <a:gd name="adj1" fmla="val 0"/>
              <a:gd name="adj2" fmla="val 42414"/>
            </a:avLst>
          </a:prstGeom>
          <a:ln>
            <a:noFill/>
          </a:ln>
          <a:effectLst/>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42E641F9-E5C0-DADB-EB43-AECFD47F92C9}"/>
              </a:ext>
            </a:extLst>
          </p:cNvPr>
          <p:cNvSpPr txBox="1"/>
          <p:nvPr/>
        </p:nvSpPr>
        <p:spPr>
          <a:xfrm>
            <a:off x="1005840" y="2186302"/>
            <a:ext cx="8737600" cy="2716107"/>
          </a:xfrm>
          <a:prstGeom prst="rect">
            <a:avLst/>
          </a:prstGeom>
        </p:spPr>
        <p:txBody>
          <a:bodyPr vert="horz" lIns="91440" tIns="45720" rIns="91440" bIns="45720" rtlCol="0" anchor="b">
            <a:normAutofit/>
          </a:bodyPr>
          <a:lstStyle/>
          <a:p>
            <a:pPr defTabSz="457200">
              <a:spcBef>
                <a:spcPct val="0"/>
              </a:spcBef>
              <a:spcAft>
                <a:spcPts val="600"/>
              </a:spcAft>
            </a:pPr>
            <a:r>
              <a:rPr lang="en-US" sz="5400" cap="all" dirty="0">
                <a:ln w="3175" cmpd="sng">
                  <a:noFill/>
                </a:ln>
                <a:solidFill>
                  <a:schemeClr val="tx2"/>
                </a:solidFill>
                <a:latin typeface="+mj-lt"/>
                <a:ea typeface="+mj-ea"/>
                <a:cs typeface="+mj-cs"/>
              </a:rPr>
              <a:t>The roles and responsibilities of a direct care provider</a:t>
            </a:r>
          </a:p>
          <a:p>
            <a:pPr defTabSz="457200">
              <a:spcBef>
                <a:spcPct val="0"/>
              </a:spcBef>
              <a:spcAft>
                <a:spcPts val="600"/>
              </a:spcAft>
            </a:pPr>
            <a:endParaRPr lang="en-US" sz="5400" cap="all" dirty="0">
              <a:ln w="3175" cmpd="sng">
                <a:noFill/>
              </a:ln>
              <a:solidFill>
                <a:schemeClr val="tx2"/>
              </a:solidFill>
              <a:latin typeface="+mj-lt"/>
              <a:ea typeface="+mj-ea"/>
              <a:cs typeface="+mj-cs"/>
            </a:endParaRPr>
          </a:p>
        </p:txBody>
      </p:sp>
    </p:spTree>
    <p:extLst>
      <p:ext uri="{BB962C8B-B14F-4D97-AF65-F5344CB8AC3E}">
        <p14:creationId xmlns:p14="http://schemas.microsoft.com/office/powerpoint/2010/main" val="3042213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7000"/>
                <a:hueMod val="92000"/>
                <a:satMod val="169000"/>
                <a:lumMod val="164000"/>
              </a:schemeClr>
            </a:gs>
            <a:gs pos="100000">
              <a:schemeClr val="bg2">
                <a:shade val="96000"/>
                <a:satMod val="120000"/>
                <a:lumMod val="90000"/>
              </a:schemeClr>
            </a:gs>
          </a:gsLst>
          <a:path path="circle">
            <a:fillToRect b="100000"/>
          </a:path>
        </a:gra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B455B88A-C127-47B3-B317-724BD4EAAD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0" name="Straight Connector 9">
              <a:extLst>
                <a:ext uri="{FF2B5EF4-FFF2-40B4-BE49-F238E27FC236}">
                  <a16:creationId xmlns:a16="http://schemas.microsoft.com/office/drawing/2014/main" id="{3F07A923-368D-45E6-AACC-9ECE4057AA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3FE16B44-FE3C-4330-AF20-E869FC7B78A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81CB6733-6A12-4A1C-87C3-B676FB381D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A754CCFD-DC5E-453F-B95A-F045ED9B29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AE826A39-89EA-44EA-ABC5-F4469349217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16" name="Rectangle 15">
            <a:extLst>
              <a:ext uri="{FF2B5EF4-FFF2-40B4-BE49-F238E27FC236}">
                <a16:creationId xmlns:a16="http://schemas.microsoft.com/office/drawing/2014/main" id="{2C33F367-76E5-4D2A-96B1-4FD443CDD1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dk2">
                  <a:tint val="97000"/>
                  <a:hueMod val="92000"/>
                  <a:satMod val="169000"/>
                  <a:lumMod val="164000"/>
                </a:schemeClr>
              </a:gs>
              <a:gs pos="100000">
                <a:schemeClr val="dk2">
                  <a:shade val="96000"/>
                  <a:satMod val="120000"/>
                  <a:lumMod val="90000"/>
                </a:schemeClr>
              </a:gs>
            </a:gsLst>
            <a:lin ang="6120000" scaled="1"/>
          </a:gradFill>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p:nvSpPr>
          <p:cNvPr id="18" name="Snip Diagonal Corner Rectangle 21">
            <a:extLst>
              <a:ext uri="{FF2B5EF4-FFF2-40B4-BE49-F238E27FC236}">
                <a16:creationId xmlns:a16="http://schemas.microsoft.com/office/drawing/2014/main" id="{6F769419-3E73-449D-B62A-0CDEC946A6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8129873" cy="6858002"/>
          </a:xfrm>
          <a:prstGeom prst="snip2DiagRect">
            <a:avLst>
              <a:gd name="adj1" fmla="val 0"/>
              <a:gd name="adj2" fmla="val 0"/>
            </a:avLst>
          </a:prstGeom>
          <a:solidFill>
            <a:schemeClr val="bg1">
              <a:alpha val="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19">
            <a:extLst>
              <a:ext uri="{FF2B5EF4-FFF2-40B4-BE49-F238E27FC236}">
                <a16:creationId xmlns:a16="http://schemas.microsoft.com/office/drawing/2014/main" id="{A6515200-42F9-488F-9895-6CDBCD1E87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1" name="Straight Connector 20">
              <a:extLst>
                <a:ext uri="{FF2B5EF4-FFF2-40B4-BE49-F238E27FC236}">
                  <a16:creationId xmlns:a16="http://schemas.microsoft.com/office/drawing/2014/main" id="{43185F0E-78D5-4C2D-9239-D3515B44883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D5BD9142-FF9C-4EED-A027-18D095481BB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42F547D3-9752-4481-B3A8-50E08610B8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F1999C2F-3D0D-4813-9696-83630A6FEAB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EC737390-C9CA-456B-9F40-D7A76EA242E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sp>
        <p:nvSpPr>
          <p:cNvPr id="3" name="TextBox 2">
            <a:extLst>
              <a:ext uri="{FF2B5EF4-FFF2-40B4-BE49-F238E27FC236}">
                <a16:creationId xmlns:a16="http://schemas.microsoft.com/office/drawing/2014/main" id="{EA10E024-F652-88E2-8320-74551194B082}"/>
              </a:ext>
            </a:extLst>
          </p:cNvPr>
          <p:cNvSpPr txBox="1"/>
          <p:nvPr/>
        </p:nvSpPr>
        <p:spPr>
          <a:xfrm>
            <a:off x="8588661" y="941424"/>
            <a:ext cx="3043896" cy="3248611"/>
          </a:xfrm>
          <a:prstGeom prst="rect">
            <a:avLst/>
          </a:prstGeom>
        </p:spPr>
        <p:txBody>
          <a:bodyPr vert="horz" lIns="91440" tIns="45720" rIns="91440" bIns="45720" rtlCol="0" anchor="ctr">
            <a:normAutofit/>
          </a:bodyPr>
          <a:lstStyle/>
          <a:p>
            <a:pPr defTabSz="457200">
              <a:spcBef>
                <a:spcPct val="0"/>
              </a:spcBef>
              <a:spcAft>
                <a:spcPts val="600"/>
              </a:spcAft>
            </a:pPr>
            <a:r>
              <a:rPr lang="en-US" sz="3600" kern="1200" cap="all">
                <a:ln w="3175" cmpd="sng">
                  <a:noFill/>
                </a:ln>
                <a:solidFill>
                  <a:srgbClr val="FFFFFF"/>
                </a:solidFill>
                <a:effectLst/>
                <a:latin typeface="+mj-lt"/>
                <a:ea typeface="+mj-ea"/>
                <a:cs typeface="+mj-cs"/>
              </a:rPr>
              <a:t>Qualities required of a caregiver</a:t>
            </a:r>
          </a:p>
          <a:p>
            <a:pPr defTabSz="457200">
              <a:spcBef>
                <a:spcPct val="0"/>
              </a:spcBef>
              <a:spcAft>
                <a:spcPts val="600"/>
              </a:spcAft>
            </a:pPr>
            <a:endParaRPr lang="en-US" sz="3600" kern="1200" cap="all">
              <a:ln w="3175" cmpd="sng">
                <a:noFill/>
              </a:ln>
              <a:solidFill>
                <a:srgbClr val="FFFFFF"/>
              </a:solidFill>
              <a:effectLst/>
              <a:latin typeface="+mj-lt"/>
              <a:ea typeface="+mj-ea"/>
              <a:cs typeface="+mj-cs"/>
            </a:endParaRPr>
          </a:p>
        </p:txBody>
      </p:sp>
      <p:graphicFrame>
        <p:nvGraphicFramePr>
          <p:cNvPr id="5" name="TextBox 1">
            <a:extLst>
              <a:ext uri="{FF2B5EF4-FFF2-40B4-BE49-F238E27FC236}">
                <a16:creationId xmlns:a16="http://schemas.microsoft.com/office/drawing/2014/main" id="{679C2E8E-1FDB-470C-5964-44B002B452FD}"/>
              </a:ext>
            </a:extLst>
          </p:cNvPr>
          <p:cNvGraphicFramePr/>
          <p:nvPr>
            <p:extLst>
              <p:ext uri="{D42A27DB-BD31-4B8C-83A1-F6EECF244321}">
                <p14:modId xmlns:p14="http://schemas.microsoft.com/office/powerpoint/2010/main" val="2981991587"/>
              </p:ext>
            </p:extLst>
          </p:nvPr>
        </p:nvGraphicFramePr>
        <p:xfrm>
          <a:off x="940645" y="941424"/>
          <a:ext cx="6190459" cy="47687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32466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28373B5-F4E4-4102-9D27-E17631B4C7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0" name="Rectangle 9">
            <a:extLst>
              <a:ext uri="{FF2B5EF4-FFF2-40B4-BE49-F238E27FC236}">
                <a16:creationId xmlns:a16="http://schemas.microsoft.com/office/drawing/2014/main" id="{F23306E6-5D0B-439F-BB88-7F1CEA89BD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12" name="Straight Connector 11">
            <a:extLst>
              <a:ext uri="{FF2B5EF4-FFF2-40B4-BE49-F238E27FC236}">
                <a16:creationId xmlns:a16="http://schemas.microsoft.com/office/drawing/2014/main" id="{23D9016E-713D-40ED-A242-4F407E90538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FF1DEE04-57A9-4F64-958D-D1D4941EF5A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 useBgFill="1">
        <p:nvSpPr>
          <p:cNvPr id="16" name="Rectangle 15">
            <a:extLst>
              <a:ext uri="{FF2B5EF4-FFF2-40B4-BE49-F238E27FC236}">
                <a16:creationId xmlns:a16="http://schemas.microsoft.com/office/drawing/2014/main" id="{FD6EDB49-211E-499D-9A08-6C5FF3D06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8F9F37E-D3CF-4F3D-96C2-25307819DF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0" name="Rectangle 19">
            <a:extLst>
              <a:ext uri="{FF2B5EF4-FFF2-40B4-BE49-F238E27FC236}">
                <a16:creationId xmlns:a16="http://schemas.microsoft.com/office/drawing/2014/main" id="{C5FFF17D-767C-40E7-8C89-962F1F54BC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331" y="638508"/>
            <a:ext cx="10905339" cy="4843439"/>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69F39E1-619D-4D9E-8823-8BD8CC3206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204" y="865667"/>
            <a:ext cx="10451592" cy="4389120"/>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C8C53F47-DF50-454F-A5A6-6B969748D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4796" y="1030259"/>
            <a:ext cx="10122408" cy="4059936"/>
          </a:xfrm>
          <a:prstGeom prst="rect">
            <a:avLst/>
          </a:prstGeom>
          <a:solidFill>
            <a:srgbClr val="FFFFFE"/>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2E87776-97B8-A339-EC2E-5942DD52D369}"/>
              </a:ext>
            </a:extLst>
          </p:cNvPr>
          <p:cNvSpPr txBox="1"/>
          <p:nvPr/>
        </p:nvSpPr>
        <p:spPr>
          <a:xfrm>
            <a:off x="1451579" y="1376053"/>
            <a:ext cx="9405891" cy="1002990"/>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2000">
                <a:latin typeface="+mj-lt"/>
                <a:ea typeface="+mj-ea"/>
                <a:cs typeface="+mj-cs"/>
              </a:rPr>
              <a:t>Your role as teacher</a:t>
            </a:r>
          </a:p>
          <a:p>
            <a:pPr>
              <a:lnSpc>
                <a:spcPct val="90000"/>
              </a:lnSpc>
              <a:spcBef>
                <a:spcPct val="0"/>
              </a:spcBef>
              <a:spcAft>
                <a:spcPts val="600"/>
              </a:spcAft>
            </a:pPr>
            <a:r>
              <a:rPr lang="en-US" sz="2000">
                <a:latin typeface="+mj-lt"/>
                <a:ea typeface="+mj-ea"/>
                <a:cs typeface="+mj-cs"/>
              </a:rPr>
              <a:t>A shift in thinking—from correction and control to guidance and support</a:t>
            </a:r>
          </a:p>
        </p:txBody>
      </p:sp>
      <p:sp>
        <p:nvSpPr>
          <p:cNvPr id="3" name="TextBox 2">
            <a:extLst>
              <a:ext uri="{FF2B5EF4-FFF2-40B4-BE49-F238E27FC236}">
                <a16:creationId xmlns:a16="http://schemas.microsoft.com/office/drawing/2014/main" id="{76B5D918-5894-7837-15F9-8B0C4445178F}"/>
              </a:ext>
            </a:extLst>
          </p:cNvPr>
          <p:cNvSpPr txBox="1"/>
          <p:nvPr/>
        </p:nvSpPr>
        <p:spPr>
          <a:xfrm>
            <a:off x="1451579" y="2464991"/>
            <a:ext cx="9405891" cy="2403571"/>
          </a:xfrm>
          <a:prstGeom prst="rect">
            <a:avLst/>
          </a:prstGeom>
        </p:spPr>
        <p:txBody>
          <a:bodyPr vert="horz" lIns="91440" tIns="45720" rIns="91440" bIns="45720" rtlCol="0" anchor="t">
            <a:normAutofit/>
          </a:bodyPr>
          <a:lstStyle/>
          <a:p>
            <a:pPr marL="342900" indent="-228600">
              <a:lnSpc>
                <a:spcPct val="110000"/>
              </a:lnSpc>
              <a:spcAft>
                <a:spcPts val="600"/>
              </a:spcAft>
              <a:buClr>
                <a:schemeClr val="accent1"/>
              </a:buClr>
              <a:buSzPct val="100000"/>
              <a:buFont typeface="Arial" panose="020B0604020202020204" pitchFamily="34" charset="0"/>
              <a:buChar char="•"/>
            </a:pPr>
            <a:r>
              <a:rPr lang="en-US" sz="1500" dirty="0"/>
              <a:t>Differences in preferences and performance should be supported and not necessarily targeted for change</a:t>
            </a:r>
          </a:p>
          <a:p>
            <a:pPr marL="342900" indent="-228600">
              <a:lnSpc>
                <a:spcPct val="110000"/>
              </a:lnSpc>
              <a:spcAft>
                <a:spcPts val="600"/>
              </a:spcAft>
              <a:buClr>
                <a:schemeClr val="accent1"/>
              </a:buClr>
              <a:buSzPct val="100000"/>
              <a:buFont typeface="Arial" panose="020B0604020202020204" pitchFamily="34" charset="0"/>
              <a:buChar char="•"/>
            </a:pPr>
            <a:r>
              <a:rPr lang="en-US" sz="1500" dirty="0"/>
              <a:t>Skills develop when a person has an opportunity to participate in a task or situation</a:t>
            </a:r>
          </a:p>
          <a:p>
            <a:pPr marL="342900" indent="-228600">
              <a:lnSpc>
                <a:spcPct val="110000"/>
              </a:lnSpc>
              <a:spcAft>
                <a:spcPts val="600"/>
              </a:spcAft>
              <a:buClr>
                <a:schemeClr val="accent1"/>
              </a:buClr>
              <a:buSzPct val="100000"/>
              <a:buFont typeface="Arial" panose="020B0604020202020204" pitchFamily="34" charset="0"/>
              <a:buChar char="•"/>
            </a:pPr>
            <a:r>
              <a:rPr lang="en-US" sz="1500" dirty="0"/>
              <a:t>ALL people learn through making a series of mistakes that are effectively corrected by the person responsible for teaching</a:t>
            </a:r>
          </a:p>
          <a:p>
            <a:pPr marL="342900" indent="-228600">
              <a:lnSpc>
                <a:spcPct val="110000"/>
              </a:lnSpc>
              <a:spcAft>
                <a:spcPts val="600"/>
              </a:spcAft>
              <a:buClr>
                <a:schemeClr val="accent1"/>
              </a:buClr>
              <a:buSzPct val="100000"/>
              <a:buFont typeface="Arial" panose="020B0604020202020204" pitchFamily="34" charset="0"/>
              <a:buChar char="•"/>
            </a:pPr>
            <a:r>
              <a:rPr lang="en-US" sz="1500" dirty="0"/>
              <a:t>The direction toward growth and independence is in taking risks to learn more complex tasks</a:t>
            </a:r>
          </a:p>
          <a:p>
            <a:pPr marL="342900" indent="-228600">
              <a:lnSpc>
                <a:spcPct val="110000"/>
              </a:lnSpc>
              <a:spcAft>
                <a:spcPts val="600"/>
              </a:spcAft>
              <a:buClr>
                <a:schemeClr val="accent1"/>
              </a:buClr>
              <a:buSzPct val="100000"/>
              <a:buFont typeface="Arial" panose="020B0604020202020204" pitchFamily="34" charset="0"/>
              <a:buChar char="•"/>
            </a:pPr>
            <a:r>
              <a:rPr lang="en-US" sz="1500" dirty="0"/>
              <a:t>Because one does not initiate action does not mean they are unable to do that skill</a:t>
            </a:r>
          </a:p>
        </p:txBody>
      </p:sp>
      <p:pic>
        <p:nvPicPr>
          <p:cNvPr id="26" name="Picture 25">
            <a:extLst>
              <a:ext uri="{FF2B5EF4-FFF2-40B4-BE49-F238E27FC236}">
                <a16:creationId xmlns:a16="http://schemas.microsoft.com/office/drawing/2014/main" id="{9FAED84B-D529-414B-9401-47C9BEC2F5F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30094"/>
            <a:ext cx="12192000" cy="742950"/>
          </a:xfrm>
          <a:prstGeom prst="rect">
            <a:avLst/>
          </a:prstGeom>
        </p:spPr>
      </p:pic>
    </p:spTree>
    <p:extLst>
      <p:ext uri="{BB962C8B-B14F-4D97-AF65-F5344CB8AC3E}">
        <p14:creationId xmlns:p14="http://schemas.microsoft.com/office/powerpoint/2010/main" val="3106257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078E8EC-984F-FD27-AC0E-92CFC48C3F1B}"/>
              </a:ext>
            </a:extLst>
          </p:cNvPr>
          <p:cNvPicPr>
            <a:picLocks noChangeAspect="1"/>
          </p:cNvPicPr>
          <p:nvPr/>
        </p:nvPicPr>
        <p:blipFill>
          <a:blip r:embed="rId2"/>
          <a:stretch>
            <a:fillRect/>
          </a:stretch>
        </p:blipFill>
        <p:spPr>
          <a:xfrm>
            <a:off x="1819275" y="2371725"/>
            <a:ext cx="8553450" cy="2114550"/>
          </a:xfrm>
          <a:prstGeom prst="rect">
            <a:avLst/>
          </a:prstGeom>
        </p:spPr>
      </p:pic>
    </p:spTree>
    <p:extLst>
      <p:ext uri="{BB962C8B-B14F-4D97-AF65-F5344CB8AC3E}">
        <p14:creationId xmlns:p14="http://schemas.microsoft.com/office/powerpoint/2010/main" val="308552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TextBox 1">
            <a:extLst>
              <a:ext uri="{FF2B5EF4-FFF2-40B4-BE49-F238E27FC236}">
                <a16:creationId xmlns:a16="http://schemas.microsoft.com/office/drawing/2014/main" id="{FD05BA34-0935-8C86-3C82-5F474595AE11}"/>
              </a:ext>
            </a:extLst>
          </p:cNvPr>
          <p:cNvGraphicFramePr/>
          <p:nvPr>
            <p:extLst>
              <p:ext uri="{D42A27DB-BD31-4B8C-83A1-F6EECF244321}">
                <p14:modId xmlns:p14="http://schemas.microsoft.com/office/powerpoint/2010/main" val="4153654980"/>
              </p:ext>
            </p:extLst>
          </p:nvPr>
        </p:nvGraphicFramePr>
        <p:xfrm>
          <a:off x="628650" y="1323975"/>
          <a:ext cx="11306175" cy="36933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17645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54F891EB-ED45-44C3-95D6-FFB2EC07FA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52601FD5-D17C-47EF-BB5F-E055332CDDE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23891" t="10889" r="38495" b="30830"/>
          <a:stretch/>
        </p:blipFill>
        <p:spPr>
          <a:xfrm rot="5400000">
            <a:off x="2198529" y="2906130"/>
            <a:ext cx="4288809" cy="142524"/>
          </a:xfrm>
          <a:prstGeom prst="rect">
            <a:avLst/>
          </a:prstGeom>
          <a:noFill/>
          <a:ln>
            <a:noFill/>
          </a:ln>
        </p:spPr>
      </p:pic>
      <p:pic>
        <p:nvPicPr>
          <p:cNvPr id="21" name="Picture 20">
            <a:extLst>
              <a:ext uri="{FF2B5EF4-FFF2-40B4-BE49-F238E27FC236}">
                <a16:creationId xmlns:a16="http://schemas.microsoft.com/office/drawing/2014/main" id="{EA46E13C-7D1D-43C5-B7B8-D0FD3B2B9B4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23" name="Rectangle 22">
            <a:extLst>
              <a:ext uri="{FF2B5EF4-FFF2-40B4-BE49-F238E27FC236}">
                <a16:creationId xmlns:a16="http://schemas.microsoft.com/office/drawing/2014/main" id="{2EA385B8-7C85-4CE0-AE3A-00EB627B34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142D3CF0-0501-4CCD-917C-B1A1B058649E}"/>
              </a:ext>
            </a:extLst>
          </p:cNvPr>
          <p:cNvSpPr>
            <a:spLocks noGrp="1"/>
          </p:cNvSpPr>
          <p:nvPr>
            <p:ph type="title"/>
          </p:nvPr>
        </p:nvSpPr>
        <p:spPr>
          <a:xfrm>
            <a:off x="893523" y="804519"/>
            <a:ext cx="3160501" cy="4431360"/>
          </a:xfrm>
        </p:spPr>
        <p:txBody>
          <a:bodyPr anchor="ctr">
            <a:normAutofit/>
          </a:bodyPr>
          <a:lstStyle/>
          <a:p>
            <a:r>
              <a:rPr lang="en-US" sz="3000"/>
              <a:t>Behavior as communication</a:t>
            </a:r>
          </a:p>
        </p:txBody>
      </p:sp>
      <p:sp>
        <p:nvSpPr>
          <p:cNvPr id="3" name="Content Placeholder 2">
            <a:extLst>
              <a:ext uri="{FF2B5EF4-FFF2-40B4-BE49-F238E27FC236}">
                <a16:creationId xmlns:a16="http://schemas.microsoft.com/office/drawing/2014/main" id="{FFE1FD9D-F07D-40C7-8BD4-6A2CDA5E8E0A}"/>
              </a:ext>
            </a:extLst>
          </p:cNvPr>
          <p:cNvSpPr>
            <a:spLocks noGrp="1"/>
          </p:cNvSpPr>
          <p:nvPr>
            <p:ph idx="1"/>
          </p:nvPr>
        </p:nvSpPr>
        <p:spPr>
          <a:xfrm>
            <a:off x="4637863" y="804520"/>
            <a:ext cx="6102559" cy="4431359"/>
          </a:xfrm>
        </p:spPr>
        <p:txBody>
          <a:bodyPr anchor="ctr">
            <a:normAutofit/>
          </a:bodyPr>
          <a:lstStyle/>
          <a:p>
            <a:pPr>
              <a:lnSpc>
                <a:spcPct val="110000"/>
              </a:lnSpc>
            </a:pPr>
            <a:r>
              <a:rPr lang="en-US" sz="1800" dirty="0"/>
              <a:t>People with disabilities may be less able to convey their wants, needs and feelings to those around them.  They often use behavior to make up for their lack of verbal abilities.</a:t>
            </a:r>
          </a:p>
          <a:p>
            <a:pPr>
              <a:lnSpc>
                <a:spcPct val="110000"/>
              </a:lnSpc>
            </a:pPr>
            <a:r>
              <a:rPr lang="en-US" sz="1800" dirty="0"/>
              <a:t>Behaviors ALWAYS represent an attempt to communicate a need or want. </a:t>
            </a:r>
          </a:p>
          <a:p>
            <a:pPr>
              <a:lnSpc>
                <a:spcPct val="110000"/>
              </a:lnSpc>
            </a:pPr>
            <a:r>
              <a:rPr lang="en-US" sz="1800" dirty="0"/>
              <a:t>One of your roles as a direct care worker is to pay attention to this behavior- especially when there is a lack of verbal communication. </a:t>
            </a:r>
          </a:p>
          <a:p>
            <a:pPr>
              <a:lnSpc>
                <a:spcPct val="110000"/>
              </a:lnSpc>
            </a:pPr>
            <a:r>
              <a:rPr kumimoji="0" lang="en-US" sz="1800" b="0" i="0" u="none" strike="noStrike" kern="1200" cap="none" spc="0" normalizeH="0" baseline="0" noProof="0" dirty="0">
                <a:ln>
                  <a:noFill/>
                </a:ln>
                <a:effectLst/>
                <a:uLnTx/>
                <a:uFillTx/>
                <a:latin typeface="Century Gothic" panose="020B0502020202020204"/>
                <a:ea typeface="+mn-ea"/>
                <a:cs typeface="+mn-cs"/>
              </a:rPr>
              <a:t>Give positive, constructive, consistent responses to individuals’ communication.</a:t>
            </a:r>
          </a:p>
          <a:p>
            <a:pPr>
              <a:lnSpc>
                <a:spcPct val="110000"/>
              </a:lnSpc>
            </a:pPr>
            <a:r>
              <a:rPr lang="en-US" sz="1800" dirty="0"/>
              <a:t>Remember:  </a:t>
            </a:r>
            <a:r>
              <a:rPr lang="en-US" sz="1800" b="1" dirty="0"/>
              <a:t>ALL BEHAVIOR IS COMMUNICATION!</a:t>
            </a:r>
          </a:p>
        </p:txBody>
      </p:sp>
    </p:spTree>
    <p:extLst>
      <p:ext uri="{BB962C8B-B14F-4D97-AF65-F5344CB8AC3E}">
        <p14:creationId xmlns:p14="http://schemas.microsoft.com/office/powerpoint/2010/main" val="93145531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DB3AEE1-DCBB-867E-0931-84DE0B50413A}"/>
              </a:ext>
            </a:extLst>
          </p:cNvPr>
          <p:cNvSpPr txBox="1"/>
          <p:nvPr/>
        </p:nvSpPr>
        <p:spPr>
          <a:xfrm>
            <a:off x="1017036" y="467017"/>
            <a:ext cx="5999583" cy="1077218"/>
          </a:xfrm>
          <a:prstGeom prst="rect">
            <a:avLst/>
          </a:prstGeom>
          <a:noFill/>
        </p:spPr>
        <p:txBody>
          <a:bodyPr wrap="square" rtlCol="0">
            <a:spAutoFit/>
          </a:bodyPr>
          <a:lstStyle/>
          <a:p>
            <a:r>
              <a:rPr lang="en-US" sz="3200" dirty="0">
                <a:solidFill>
                  <a:schemeClr val="bg1"/>
                </a:solidFill>
              </a:rPr>
              <a:t>To help a person make changes…</a:t>
            </a:r>
          </a:p>
        </p:txBody>
      </p:sp>
      <p:sp>
        <p:nvSpPr>
          <p:cNvPr id="5" name="TextBox 4">
            <a:extLst>
              <a:ext uri="{FF2B5EF4-FFF2-40B4-BE49-F238E27FC236}">
                <a16:creationId xmlns:a16="http://schemas.microsoft.com/office/drawing/2014/main" id="{41563BD5-27EC-F0B3-FE41-BBBE043D410C}"/>
              </a:ext>
            </a:extLst>
          </p:cNvPr>
          <p:cNvSpPr txBox="1"/>
          <p:nvPr/>
        </p:nvSpPr>
        <p:spPr>
          <a:xfrm>
            <a:off x="3736908" y="2932237"/>
            <a:ext cx="6559421" cy="369332"/>
          </a:xfrm>
          <a:prstGeom prst="rect">
            <a:avLst/>
          </a:prstGeom>
          <a:noFill/>
        </p:spPr>
        <p:txBody>
          <a:bodyPr wrap="square" rtlCol="0">
            <a:spAutoFit/>
          </a:bodyPr>
          <a:lstStyle/>
          <a:p>
            <a:r>
              <a:rPr lang="en-US" dirty="0">
                <a:solidFill>
                  <a:schemeClr val="bg1"/>
                </a:solidFill>
              </a:rPr>
              <a:t>Help the person see how the change will affect them</a:t>
            </a:r>
          </a:p>
        </p:txBody>
      </p:sp>
      <p:sp>
        <p:nvSpPr>
          <p:cNvPr id="6" name="TextBox 5">
            <a:extLst>
              <a:ext uri="{FF2B5EF4-FFF2-40B4-BE49-F238E27FC236}">
                <a16:creationId xmlns:a16="http://schemas.microsoft.com/office/drawing/2014/main" id="{9BE4A934-6F60-BF76-997E-593A4F937049}"/>
              </a:ext>
            </a:extLst>
          </p:cNvPr>
          <p:cNvSpPr txBox="1"/>
          <p:nvPr/>
        </p:nvSpPr>
        <p:spPr>
          <a:xfrm>
            <a:off x="821094" y="1894114"/>
            <a:ext cx="6559420" cy="369332"/>
          </a:xfrm>
          <a:prstGeom prst="rect">
            <a:avLst/>
          </a:prstGeom>
          <a:noFill/>
        </p:spPr>
        <p:txBody>
          <a:bodyPr wrap="square" rtlCol="0">
            <a:spAutoFit/>
          </a:bodyPr>
          <a:lstStyle/>
          <a:p>
            <a:r>
              <a:rPr lang="en-US" dirty="0">
                <a:solidFill>
                  <a:schemeClr val="bg1"/>
                </a:solidFill>
              </a:rPr>
              <a:t>Provide a chance to practice change in a low-risk setting</a:t>
            </a:r>
          </a:p>
        </p:txBody>
      </p:sp>
      <p:sp>
        <p:nvSpPr>
          <p:cNvPr id="7" name="TextBox 6">
            <a:extLst>
              <a:ext uri="{FF2B5EF4-FFF2-40B4-BE49-F238E27FC236}">
                <a16:creationId xmlns:a16="http://schemas.microsoft.com/office/drawing/2014/main" id="{5CCD86D9-F93A-7358-31A3-F0342CFCD033}"/>
              </a:ext>
            </a:extLst>
          </p:cNvPr>
          <p:cNvSpPr txBox="1"/>
          <p:nvPr/>
        </p:nvSpPr>
        <p:spPr>
          <a:xfrm>
            <a:off x="6189578" y="653143"/>
            <a:ext cx="5165778" cy="369332"/>
          </a:xfrm>
          <a:prstGeom prst="rect">
            <a:avLst/>
          </a:prstGeom>
          <a:noFill/>
        </p:spPr>
        <p:txBody>
          <a:bodyPr wrap="square" rtlCol="0">
            <a:spAutoFit/>
          </a:bodyPr>
          <a:lstStyle/>
          <a:p>
            <a:r>
              <a:rPr lang="en-US" dirty="0">
                <a:solidFill>
                  <a:schemeClr val="bg1"/>
                </a:solidFill>
              </a:rPr>
              <a:t>Communicate that it is ok to make mistakes</a:t>
            </a:r>
          </a:p>
        </p:txBody>
      </p:sp>
      <p:sp>
        <p:nvSpPr>
          <p:cNvPr id="8" name="TextBox 7">
            <a:extLst>
              <a:ext uri="{FF2B5EF4-FFF2-40B4-BE49-F238E27FC236}">
                <a16:creationId xmlns:a16="http://schemas.microsoft.com/office/drawing/2014/main" id="{5C68BC4C-5247-1E67-4010-01A02DBFD25E}"/>
              </a:ext>
            </a:extLst>
          </p:cNvPr>
          <p:cNvSpPr txBox="1"/>
          <p:nvPr/>
        </p:nvSpPr>
        <p:spPr>
          <a:xfrm>
            <a:off x="9125340" y="1891635"/>
            <a:ext cx="2230016" cy="369332"/>
          </a:xfrm>
          <a:prstGeom prst="rect">
            <a:avLst/>
          </a:prstGeom>
          <a:noFill/>
        </p:spPr>
        <p:txBody>
          <a:bodyPr wrap="square" rtlCol="0">
            <a:spAutoFit/>
          </a:bodyPr>
          <a:lstStyle/>
          <a:p>
            <a:r>
              <a:rPr lang="en-US" dirty="0">
                <a:solidFill>
                  <a:schemeClr val="bg1"/>
                </a:solidFill>
              </a:rPr>
              <a:t>Be patient</a:t>
            </a:r>
          </a:p>
        </p:txBody>
      </p:sp>
      <p:sp>
        <p:nvSpPr>
          <p:cNvPr id="9" name="TextBox 8">
            <a:extLst>
              <a:ext uri="{FF2B5EF4-FFF2-40B4-BE49-F238E27FC236}">
                <a16:creationId xmlns:a16="http://schemas.microsoft.com/office/drawing/2014/main" id="{3199DBB8-FF3E-6E8D-9E62-8647ACA0EC53}"/>
              </a:ext>
            </a:extLst>
          </p:cNvPr>
          <p:cNvSpPr txBox="1"/>
          <p:nvPr/>
        </p:nvSpPr>
        <p:spPr>
          <a:xfrm>
            <a:off x="2499606" y="4188474"/>
            <a:ext cx="5165778" cy="369332"/>
          </a:xfrm>
          <a:prstGeom prst="rect">
            <a:avLst/>
          </a:prstGeom>
          <a:noFill/>
        </p:spPr>
        <p:txBody>
          <a:bodyPr wrap="square" rtlCol="0">
            <a:spAutoFit/>
          </a:bodyPr>
          <a:lstStyle/>
          <a:p>
            <a:r>
              <a:rPr lang="en-US" dirty="0">
                <a:solidFill>
                  <a:schemeClr val="bg1"/>
                </a:solidFill>
              </a:rPr>
              <a:t>Give regular feedback and encouragement</a:t>
            </a:r>
          </a:p>
        </p:txBody>
      </p:sp>
      <p:sp>
        <p:nvSpPr>
          <p:cNvPr id="10" name="TextBox 9">
            <a:extLst>
              <a:ext uri="{FF2B5EF4-FFF2-40B4-BE49-F238E27FC236}">
                <a16:creationId xmlns:a16="http://schemas.microsoft.com/office/drawing/2014/main" id="{9F0CB773-B13E-A82B-7FB2-1705B9E0B95A}"/>
              </a:ext>
            </a:extLst>
          </p:cNvPr>
          <p:cNvSpPr txBox="1"/>
          <p:nvPr/>
        </p:nvSpPr>
        <p:spPr>
          <a:xfrm>
            <a:off x="1083076" y="5409221"/>
            <a:ext cx="8866770" cy="369332"/>
          </a:xfrm>
          <a:prstGeom prst="rect">
            <a:avLst/>
          </a:prstGeom>
          <a:noFill/>
        </p:spPr>
        <p:txBody>
          <a:bodyPr wrap="square" rtlCol="0">
            <a:spAutoFit/>
          </a:bodyPr>
          <a:lstStyle/>
          <a:p>
            <a:r>
              <a:rPr lang="en-US" dirty="0">
                <a:solidFill>
                  <a:schemeClr val="bg1"/>
                </a:solidFill>
              </a:rPr>
              <a:t>Give the person room to change in their own way and at their own pace</a:t>
            </a:r>
          </a:p>
        </p:txBody>
      </p:sp>
    </p:spTree>
    <p:extLst>
      <p:ext uri="{BB962C8B-B14F-4D97-AF65-F5344CB8AC3E}">
        <p14:creationId xmlns:p14="http://schemas.microsoft.com/office/powerpoint/2010/main" val="1851838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F545E06B-29C0-4F08-9F61-140CD1A7A7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66E54A31-B091-4774-BDD5-9F726783E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017C3436-52A6-44E8-8584-8A0D5D4AE214}"/>
              </a:ext>
            </a:extLst>
          </p:cNvPr>
          <p:cNvSpPr>
            <a:spLocks noGrp="1"/>
          </p:cNvSpPr>
          <p:nvPr>
            <p:ph type="title"/>
          </p:nvPr>
        </p:nvSpPr>
        <p:spPr>
          <a:xfrm>
            <a:off x="1451580" y="2310014"/>
            <a:ext cx="3272093" cy="2674198"/>
          </a:xfrm>
        </p:spPr>
        <p:txBody>
          <a:bodyPr anchor="t">
            <a:normAutofit/>
          </a:bodyPr>
          <a:lstStyle/>
          <a:p>
            <a:r>
              <a:rPr lang="en-US" dirty="0"/>
              <a:t>Teaching Techniques</a:t>
            </a:r>
          </a:p>
        </p:txBody>
      </p:sp>
      <p:cxnSp>
        <p:nvCxnSpPr>
          <p:cNvPr id="28" name="Straight Connector 27">
            <a:extLst>
              <a:ext uri="{FF2B5EF4-FFF2-40B4-BE49-F238E27FC236}">
                <a16:creationId xmlns:a16="http://schemas.microsoft.com/office/drawing/2014/main" id="{424E0E46-9D8A-46BA-8EF9-FC43A7EE7A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30" name="Title 1">
            <a:extLst>
              <a:ext uri="{FF2B5EF4-FFF2-40B4-BE49-F238E27FC236}">
                <a16:creationId xmlns:a16="http://schemas.microsoft.com/office/drawing/2014/main" id="{565909D0-D2D2-46A8-8332-49E6173A4B33}"/>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cxnSp>
        <p:nvCxnSpPr>
          <p:cNvPr id="32" name="Straight Connector 31">
            <a:extLst>
              <a:ext uri="{FF2B5EF4-FFF2-40B4-BE49-F238E27FC236}">
                <a16:creationId xmlns:a16="http://schemas.microsoft.com/office/drawing/2014/main" id="{F3D2EAFB-E46A-4A8C-9E83-AF5286317C1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34" name="Picture 33">
            <a:extLst>
              <a:ext uri="{FF2B5EF4-FFF2-40B4-BE49-F238E27FC236}">
                <a16:creationId xmlns:a16="http://schemas.microsoft.com/office/drawing/2014/main" id="{AFEA4BCF-1CF9-4959-A2D8-A97926D25B8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graphicFrame>
        <p:nvGraphicFramePr>
          <p:cNvPr id="5" name="Content Placeholder 2">
            <a:extLst>
              <a:ext uri="{FF2B5EF4-FFF2-40B4-BE49-F238E27FC236}">
                <a16:creationId xmlns:a16="http://schemas.microsoft.com/office/drawing/2014/main" id="{4150C8C4-6C9D-A1BA-2017-80A5823DFAD6}"/>
              </a:ext>
            </a:extLst>
          </p:cNvPr>
          <p:cNvGraphicFramePr>
            <a:graphicFrameLocks noGrp="1"/>
          </p:cNvGraphicFramePr>
          <p:nvPr>
            <p:ph idx="1"/>
            <p:extLst>
              <p:ext uri="{D42A27DB-BD31-4B8C-83A1-F6EECF244321}">
                <p14:modId xmlns:p14="http://schemas.microsoft.com/office/powerpoint/2010/main" val="3206008955"/>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14235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4" name="Group 7">
            <a:extLst>
              <a:ext uri="{FF2B5EF4-FFF2-40B4-BE49-F238E27FC236}">
                <a16:creationId xmlns:a16="http://schemas.microsoft.com/office/drawing/2014/main" id="{B455B88A-C127-47B3-B317-724BD4EAAD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9" name="Straight Connector 8">
              <a:extLst>
                <a:ext uri="{FF2B5EF4-FFF2-40B4-BE49-F238E27FC236}">
                  <a16:creationId xmlns:a16="http://schemas.microsoft.com/office/drawing/2014/main" id="{3F07A923-368D-45E6-AACC-9ECE4057AA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3FE16B44-FE3C-4330-AF20-E869FC7B78A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81CB6733-6A12-4A1C-87C3-B676FB381D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A754CCFD-DC5E-453F-B95A-F045ED9B29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AE826A39-89EA-44EA-ABC5-F4469349217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35" name="Rectangle 14">
            <a:extLst>
              <a:ext uri="{FF2B5EF4-FFF2-40B4-BE49-F238E27FC236}">
                <a16:creationId xmlns:a16="http://schemas.microsoft.com/office/drawing/2014/main" id="{44C5530E-85F5-4469-A5C9-54B113C112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dk2">
                  <a:tint val="97000"/>
                  <a:hueMod val="92000"/>
                  <a:satMod val="169000"/>
                  <a:lumMod val="164000"/>
                </a:schemeClr>
              </a:gs>
              <a:gs pos="100000">
                <a:schemeClr val="dk2">
                  <a:shade val="96000"/>
                  <a:satMod val="120000"/>
                  <a:lumMod val="90000"/>
                </a:schemeClr>
              </a:gs>
            </a:gsLst>
            <a:lin ang="6120000" scaled="1"/>
          </a:gradFill>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useBgFill="1">
        <p:nvSpPr>
          <p:cNvPr id="36" name="Snip Diagonal Corner Rectangle 21">
            <a:extLst>
              <a:ext uri="{FF2B5EF4-FFF2-40B4-BE49-F238E27FC236}">
                <a16:creationId xmlns:a16="http://schemas.microsoft.com/office/drawing/2014/main" id="{A9CEB52D-0D40-45E3-94F9-CDB2083A93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000" y="620722"/>
            <a:ext cx="6575496" cy="5286838"/>
          </a:xfrm>
          <a:prstGeom prst="snip2DiagRect">
            <a:avLst>
              <a:gd name="adj1" fmla="val 8741"/>
              <a:gd name="adj2" fmla="val 0"/>
            </a:avLst>
          </a:prstGeom>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18">
            <a:extLst>
              <a:ext uri="{FF2B5EF4-FFF2-40B4-BE49-F238E27FC236}">
                <a16:creationId xmlns:a16="http://schemas.microsoft.com/office/drawing/2014/main" id="{0F7EB202-DE79-4E39-BCF0-D9855DA1738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0" name="Straight Connector 19">
              <a:extLst>
                <a:ext uri="{FF2B5EF4-FFF2-40B4-BE49-F238E27FC236}">
                  <a16:creationId xmlns:a16="http://schemas.microsoft.com/office/drawing/2014/main" id="{4DF8FC51-F3B0-4D84-A367-A147071636C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5B3C3EDB-3DD5-4F8C-84C2-B598DB12A2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C9DD3267-7A88-4810-94C1-0176A11D9CC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A9F7E30E-9755-4BB4-B799-15752AE2756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2A0A74F5-C569-4A54-9AA8-8F85E9E7E03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graphicFrame>
        <p:nvGraphicFramePr>
          <p:cNvPr id="38" name="TextBox 1">
            <a:extLst>
              <a:ext uri="{FF2B5EF4-FFF2-40B4-BE49-F238E27FC236}">
                <a16:creationId xmlns:a16="http://schemas.microsoft.com/office/drawing/2014/main" id="{5ACCC013-AC6F-24D4-D751-F73B69361A78}"/>
              </a:ext>
            </a:extLst>
          </p:cNvPr>
          <p:cNvGraphicFramePr/>
          <p:nvPr>
            <p:extLst>
              <p:ext uri="{D42A27DB-BD31-4B8C-83A1-F6EECF244321}">
                <p14:modId xmlns:p14="http://schemas.microsoft.com/office/powerpoint/2010/main" val="2618682879"/>
              </p:ext>
            </p:extLst>
          </p:nvPr>
        </p:nvGraphicFramePr>
        <p:xfrm>
          <a:off x="1098551" y="1225118"/>
          <a:ext cx="6110946" cy="42057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6F43BE59-EC7C-9038-709E-9FCB0ECCE55D}"/>
              </a:ext>
            </a:extLst>
          </p:cNvPr>
          <p:cNvSpPr txBox="1"/>
          <p:nvPr/>
        </p:nvSpPr>
        <p:spPr>
          <a:xfrm>
            <a:off x="8393299" y="1331650"/>
            <a:ext cx="3164701" cy="2800767"/>
          </a:xfrm>
          <a:prstGeom prst="rect">
            <a:avLst/>
          </a:prstGeom>
          <a:noFill/>
        </p:spPr>
        <p:txBody>
          <a:bodyPr wrap="square" rtlCol="0">
            <a:spAutoFit/>
          </a:bodyPr>
          <a:lstStyle/>
          <a:p>
            <a:pPr algn="ctr"/>
            <a:r>
              <a:rPr lang="en-US" sz="4400" dirty="0"/>
              <a:t>How are you showing respect?</a:t>
            </a:r>
          </a:p>
        </p:txBody>
      </p:sp>
    </p:spTree>
    <p:extLst>
      <p:ext uri="{BB962C8B-B14F-4D97-AF65-F5344CB8AC3E}">
        <p14:creationId xmlns:p14="http://schemas.microsoft.com/office/powerpoint/2010/main" val="262536262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13EE355-0D4C-4D91-8AE1-2876567D12C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0" name="Rectangle 9">
            <a:extLst>
              <a:ext uri="{FF2B5EF4-FFF2-40B4-BE49-F238E27FC236}">
                <a16:creationId xmlns:a16="http://schemas.microsoft.com/office/drawing/2014/main" id="{A01B9BFB-0E23-404F-936C-2681B3883A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12" name="Straight Connector 11">
            <a:extLst>
              <a:ext uri="{FF2B5EF4-FFF2-40B4-BE49-F238E27FC236}">
                <a16:creationId xmlns:a16="http://schemas.microsoft.com/office/drawing/2014/main" id="{CA188135-D6F0-4A77-85B9-2E45772B34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8FB62CA7-7168-452A-8E46-BFE14ECFBF8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 useBgFill="1">
        <p:nvSpPr>
          <p:cNvPr id="16" name="Rectangle 15">
            <a:extLst>
              <a:ext uri="{FF2B5EF4-FFF2-40B4-BE49-F238E27FC236}">
                <a16:creationId xmlns:a16="http://schemas.microsoft.com/office/drawing/2014/main" id="{F545E06B-29C0-4F08-9F61-140CD1A7A7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66E54A31-B091-4774-BDD5-9F726783E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cxnSp>
        <p:nvCxnSpPr>
          <p:cNvPr id="20" name="Straight Connector 19">
            <a:extLst>
              <a:ext uri="{FF2B5EF4-FFF2-40B4-BE49-F238E27FC236}">
                <a16:creationId xmlns:a16="http://schemas.microsoft.com/office/drawing/2014/main" id="{424E0E46-9D8A-46BA-8EF9-FC43A7EE7A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2" name="Title 1">
            <a:extLst>
              <a:ext uri="{FF2B5EF4-FFF2-40B4-BE49-F238E27FC236}">
                <a16:creationId xmlns:a16="http://schemas.microsoft.com/office/drawing/2014/main" id="{565909D0-D2D2-46A8-8332-49E6173A4B33}"/>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cxnSp>
        <p:nvCxnSpPr>
          <p:cNvPr id="24" name="Straight Connector 23">
            <a:extLst>
              <a:ext uri="{FF2B5EF4-FFF2-40B4-BE49-F238E27FC236}">
                <a16:creationId xmlns:a16="http://schemas.microsoft.com/office/drawing/2014/main" id="{F3D2EAFB-E46A-4A8C-9E83-AF5286317C1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26" name="Picture 25">
            <a:extLst>
              <a:ext uri="{FF2B5EF4-FFF2-40B4-BE49-F238E27FC236}">
                <a16:creationId xmlns:a16="http://schemas.microsoft.com/office/drawing/2014/main" id="{AFEA4BCF-1CF9-4959-A2D8-A97926D25B8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graphicFrame>
        <p:nvGraphicFramePr>
          <p:cNvPr id="4" name="TextBox 1">
            <a:extLst>
              <a:ext uri="{FF2B5EF4-FFF2-40B4-BE49-F238E27FC236}">
                <a16:creationId xmlns:a16="http://schemas.microsoft.com/office/drawing/2014/main" id="{D2FE92DC-B5A7-3F69-B290-0C6C74EAD0AC}"/>
              </a:ext>
            </a:extLst>
          </p:cNvPr>
          <p:cNvGraphicFramePr/>
          <p:nvPr>
            <p:extLst>
              <p:ext uri="{D42A27DB-BD31-4B8C-83A1-F6EECF244321}">
                <p14:modId xmlns:p14="http://schemas.microsoft.com/office/powerpoint/2010/main" val="394118396"/>
              </p:ext>
            </p:extLst>
          </p:nvPr>
        </p:nvGraphicFramePr>
        <p:xfrm>
          <a:off x="3813465" y="803951"/>
          <a:ext cx="7946470" cy="465125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TextBox 2">
            <a:extLst>
              <a:ext uri="{FF2B5EF4-FFF2-40B4-BE49-F238E27FC236}">
                <a16:creationId xmlns:a16="http://schemas.microsoft.com/office/drawing/2014/main" id="{FB0EF054-0082-9AD0-5F18-9BD159A9C3A0}"/>
              </a:ext>
            </a:extLst>
          </p:cNvPr>
          <p:cNvSpPr txBox="1"/>
          <p:nvPr/>
        </p:nvSpPr>
        <p:spPr>
          <a:xfrm>
            <a:off x="432066" y="1317157"/>
            <a:ext cx="2949638" cy="584775"/>
          </a:xfrm>
          <a:prstGeom prst="rect">
            <a:avLst/>
          </a:prstGeom>
          <a:noFill/>
        </p:spPr>
        <p:txBody>
          <a:bodyPr wrap="square" rtlCol="0">
            <a:spAutoFit/>
          </a:bodyPr>
          <a:lstStyle/>
          <a:p>
            <a:r>
              <a:rPr lang="en-US" sz="3200" dirty="0"/>
              <a:t>Boundaries</a:t>
            </a:r>
          </a:p>
        </p:txBody>
      </p:sp>
    </p:spTree>
    <p:extLst>
      <p:ext uri="{BB962C8B-B14F-4D97-AF65-F5344CB8AC3E}">
        <p14:creationId xmlns:p14="http://schemas.microsoft.com/office/powerpoint/2010/main" val="2776257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8FD48FB1-66D8-4676-B0AA-C139A1DB78D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F033F5AE-6728-4F19-8DED-658E674B31B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82C7D74A-18BA-4709-A808-44E8815C44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B5164A3F-1561-4039-8185-AB0EEB713EA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0" name="Straight Connector 29">
            <a:extLst>
              <a:ext uri="{FF2B5EF4-FFF2-40B4-BE49-F238E27FC236}">
                <a16:creationId xmlns:a16="http://schemas.microsoft.com/office/drawing/2014/main" id="{2A35DB53-42BE-460E-9CA1-1294C98463C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useBgFill="1">
        <p:nvSpPr>
          <p:cNvPr id="32" name="Rectangle 31">
            <a:extLst>
              <a:ext uri="{FF2B5EF4-FFF2-40B4-BE49-F238E27FC236}">
                <a16:creationId xmlns:a16="http://schemas.microsoft.com/office/drawing/2014/main" id="{C5BDD1EA-D8C1-45AF-9F0A-14A2A137BA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430701B-951C-70AB-8874-26955E2B322D}"/>
              </a:ext>
            </a:extLst>
          </p:cNvPr>
          <p:cNvSpPr txBox="1"/>
          <p:nvPr/>
        </p:nvSpPr>
        <p:spPr>
          <a:xfrm>
            <a:off x="7532710" y="628617"/>
            <a:ext cx="3971902" cy="3028983"/>
          </a:xfrm>
          <a:prstGeom prst="rect">
            <a:avLst/>
          </a:prstGeom>
        </p:spPr>
        <p:txBody>
          <a:bodyPr vert="horz" lIns="91440" tIns="45720" rIns="91440" bIns="45720" rtlCol="0" anchor="b">
            <a:normAutofit/>
          </a:bodyPr>
          <a:lstStyle/>
          <a:p>
            <a:pPr defTabSz="457200">
              <a:lnSpc>
                <a:spcPct val="90000"/>
              </a:lnSpc>
              <a:spcBef>
                <a:spcPct val="0"/>
              </a:spcBef>
              <a:spcAft>
                <a:spcPts val="600"/>
              </a:spcAft>
            </a:pPr>
            <a:r>
              <a:rPr lang="en-US" sz="3000" cap="all" dirty="0">
                <a:ln w="3175" cmpd="sng">
                  <a:noFill/>
                </a:ln>
                <a:solidFill>
                  <a:schemeClr val="bg1"/>
                </a:solidFill>
                <a:latin typeface="+mj-lt"/>
                <a:ea typeface="+mj-ea"/>
                <a:cs typeface="+mj-cs"/>
              </a:rPr>
              <a:t>Maslow’s Hierarchy of Needs…</a:t>
            </a:r>
          </a:p>
          <a:p>
            <a:pPr defTabSz="457200">
              <a:lnSpc>
                <a:spcPct val="90000"/>
              </a:lnSpc>
              <a:spcBef>
                <a:spcPct val="0"/>
              </a:spcBef>
              <a:spcAft>
                <a:spcPts val="600"/>
              </a:spcAft>
            </a:pPr>
            <a:endParaRPr lang="en-US" sz="3000" cap="all" dirty="0">
              <a:ln w="3175" cmpd="sng">
                <a:noFill/>
              </a:ln>
              <a:solidFill>
                <a:schemeClr val="bg1"/>
              </a:solidFill>
              <a:latin typeface="+mj-lt"/>
              <a:ea typeface="+mj-ea"/>
              <a:cs typeface="+mj-cs"/>
            </a:endParaRPr>
          </a:p>
          <a:p>
            <a:pPr defTabSz="457200">
              <a:lnSpc>
                <a:spcPct val="90000"/>
              </a:lnSpc>
              <a:spcBef>
                <a:spcPct val="0"/>
              </a:spcBef>
              <a:spcAft>
                <a:spcPts val="600"/>
              </a:spcAft>
            </a:pPr>
            <a:r>
              <a:rPr lang="en-US" sz="3000" cap="all" dirty="0">
                <a:ln w="3175" cmpd="sng">
                  <a:noFill/>
                </a:ln>
                <a:solidFill>
                  <a:schemeClr val="bg1"/>
                </a:solidFill>
                <a:latin typeface="+mj-lt"/>
                <a:ea typeface="+mj-ea"/>
                <a:cs typeface="+mj-cs"/>
              </a:rPr>
              <a:t>a quick review</a:t>
            </a:r>
          </a:p>
        </p:txBody>
      </p:sp>
      <p:sp>
        <p:nvSpPr>
          <p:cNvPr id="34" name="Snip Diagonal Corner Rectangle 6">
            <a:extLst>
              <a:ext uri="{FF2B5EF4-FFF2-40B4-BE49-F238E27FC236}">
                <a16:creationId xmlns:a16="http://schemas.microsoft.com/office/drawing/2014/main" id="{14354E08-0068-48D7-A8AD-84C7B1CF58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000" y="620722"/>
            <a:ext cx="6575496" cy="5286838"/>
          </a:xfrm>
          <a:prstGeom prst="snip2DiagRect">
            <a:avLst>
              <a:gd name="adj1" fmla="val 10787"/>
              <a:gd name="adj2" fmla="val 0"/>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E218B964-D1AA-5231-EA6B-334CA8C5752E}"/>
              </a:ext>
            </a:extLst>
          </p:cNvPr>
          <p:cNvPicPr>
            <a:picLocks noChangeAspect="1"/>
          </p:cNvPicPr>
          <p:nvPr/>
        </p:nvPicPr>
        <p:blipFill rotWithShape="1">
          <a:blip r:embed="rId2"/>
          <a:srcRect r="2337" b="-2"/>
          <a:stretch/>
        </p:blipFill>
        <p:spPr>
          <a:xfrm>
            <a:off x="799072" y="786117"/>
            <a:ext cx="6245352" cy="4956048"/>
          </a:xfrm>
          <a:custGeom>
            <a:avLst/>
            <a:gdLst/>
            <a:ahLst/>
            <a:cxnLst/>
            <a:rect l="l" t="t" r="r" b="b"/>
            <a:pathLst>
              <a:path w="6245352" h="4956048">
                <a:moveTo>
                  <a:pt x="534609" y="0"/>
                </a:moveTo>
                <a:lnTo>
                  <a:pt x="6245352" y="0"/>
                </a:lnTo>
                <a:lnTo>
                  <a:pt x="6245352" y="4421439"/>
                </a:lnTo>
                <a:lnTo>
                  <a:pt x="5710743" y="4956048"/>
                </a:lnTo>
                <a:lnTo>
                  <a:pt x="0" y="4956048"/>
                </a:lnTo>
                <a:lnTo>
                  <a:pt x="0" y="534609"/>
                </a:lnTo>
                <a:close/>
              </a:path>
            </a:pathLst>
          </a:custGeom>
        </p:spPr>
      </p:pic>
      <p:grpSp>
        <p:nvGrpSpPr>
          <p:cNvPr id="36" name="Group 35">
            <a:extLst>
              <a:ext uri="{FF2B5EF4-FFF2-40B4-BE49-F238E27FC236}">
                <a16:creationId xmlns:a16="http://schemas.microsoft.com/office/drawing/2014/main" id="{A779F34F-2960-4B81-BA08-445B6F6A0CD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37" name="Straight Connector 36">
              <a:extLst>
                <a:ext uri="{FF2B5EF4-FFF2-40B4-BE49-F238E27FC236}">
                  <a16:creationId xmlns:a16="http://schemas.microsoft.com/office/drawing/2014/main" id="{10A57ACC-416F-4A5D-B7F7-DDA9886A3A6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8" name="Straight Connector 37">
              <a:extLst>
                <a:ext uri="{FF2B5EF4-FFF2-40B4-BE49-F238E27FC236}">
                  <a16:creationId xmlns:a16="http://schemas.microsoft.com/office/drawing/2014/main" id="{26522B4F-50C4-4FCE-8AE2-3789D63ED33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2C3978FC-B5D1-42BE-B086-BC2A733D58F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0" name="Straight Connector 39">
              <a:extLst>
                <a:ext uri="{FF2B5EF4-FFF2-40B4-BE49-F238E27FC236}">
                  <a16:creationId xmlns:a16="http://schemas.microsoft.com/office/drawing/2014/main" id="{ACED99F1-340D-4970-8E66-3B28E927112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1" name="Straight Connector 40">
              <a:extLst>
                <a:ext uri="{FF2B5EF4-FFF2-40B4-BE49-F238E27FC236}">
                  <a16:creationId xmlns:a16="http://schemas.microsoft.com/office/drawing/2014/main" id="{50A54E39-63C0-4847-A766-C6B74FEB48D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707913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7000"/>
                <a:hueMod val="92000"/>
                <a:satMod val="169000"/>
                <a:lumMod val="164000"/>
              </a:schemeClr>
            </a:gs>
            <a:gs pos="100000">
              <a:schemeClr val="bg2">
                <a:shade val="96000"/>
                <a:satMod val="120000"/>
                <a:lumMod val="90000"/>
              </a:schemeClr>
            </a:gs>
          </a:gsLst>
          <a:path path="circle">
            <a:fillToRect b="100000"/>
          </a:path>
        </a:gradFill>
        <a:effectLst/>
      </p:bgPr>
    </p:bg>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B455B88A-C127-47B3-B317-724BD4EAAD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4" name="Straight Connector 13">
              <a:extLst>
                <a:ext uri="{FF2B5EF4-FFF2-40B4-BE49-F238E27FC236}">
                  <a16:creationId xmlns:a16="http://schemas.microsoft.com/office/drawing/2014/main" id="{3F07A923-368D-45E6-AACC-9ECE4057AA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3FE16B44-FE3C-4330-AF20-E869FC7B78A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81CB6733-6A12-4A1C-87C3-B676FB381D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A754CCFD-DC5E-453F-B95A-F045ED9B29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AE826A39-89EA-44EA-ABC5-F4469349217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0" name="Rectangle 19">
            <a:extLst>
              <a:ext uri="{FF2B5EF4-FFF2-40B4-BE49-F238E27FC236}">
                <a16:creationId xmlns:a16="http://schemas.microsoft.com/office/drawing/2014/main" id="{2C33F367-76E5-4D2A-96B1-4FD443CDD1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dk2">
                  <a:tint val="97000"/>
                  <a:hueMod val="92000"/>
                  <a:satMod val="169000"/>
                  <a:lumMod val="164000"/>
                </a:schemeClr>
              </a:gs>
              <a:gs pos="100000">
                <a:schemeClr val="dk2">
                  <a:shade val="96000"/>
                  <a:satMod val="120000"/>
                  <a:lumMod val="90000"/>
                </a:schemeClr>
              </a:gs>
            </a:gsLst>
            <a:lin ang="6120000" scaled="1"/>
          </a:gradFill>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p:nvSpPr>
          <p:cNvPr id="22" name="Snip Diagonal Corner Rectangle 21">
            <a:extLst>
              <a:ext uri="{FF2B5EF4-FFF2-40B4-BE49-F238E27FC236}">
                <a16:creationId xmlns:a16="http://schemas.microsoft.com/office/drawing/2014/main" id="{6F769419-3E73-449D-B62A-0CDEC946A6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8129873" cy="6858002"/>
          </a:xfrm>
          <a:prstGeom prst="snip2DiagRect">
            <a:avLst>
              <a:gd name="adj1" fmla="val 0"/>
              <a:gd name="adj2" fmla="val 0"/>
            </a:avLst>
          </a:prstGeom>
          <a:solidFill>
            <a:schemeClr val="bg1">
              <a:alpha val="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A6515200-42F9-488F-9895-6CDBCD1E87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5" name="Straight Connector 24">
              <a:extLst>
                <a:ext uri="{FF2B5EF4-FFF2-40B4-BE49-F238E27FC236}">
                  <a16:creationId xmlns:a16="http://schemas.microsoft.com/office/drawing/2014/main" id="{43185F0E-78D5-4C2D-9239-D3515B44883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D5BD9142-FF9C-4EED-A027-18D095481BB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42F547D3-9752-4481-B3A8-50E08610B8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F1999C2F-3D0D-4813-9696-83630A6FEAB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EC737390-C9CA-456B-9F40-D7A76EA242E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sp>
        <p:nvSpPr>
          <p:cNvPr id="6" name="TextBox 5">
            <a:extLst>
              <a:ext uri="{FF2B5EF4-FFF2-40B4-BE49-F238E27FC236}">
                <a16:creationId xmlns:a16="http://schemas.microsoft.com/office/drawing/2014/main" id="{A696F09D-D50C-D667-FC0E-C5EE9A1F21A5}"/>
              </a:ext>
            </a:extLst>
          </p:cNvPr>
          <p:cNvSpPr txBox="1"/>
          <p:nvPr/>
        </p:nvSpPr>
        <p:spPr>
          <a:xfrm>
            <a:off x="8588661" y="941424"/>
            <a:ext cx="3043896" cy="3248611"/>
          </a:xfrm>
          <a:prstGeom prst="rect">
            <a:avLst/>
          </a:prstGeom>
        </p:spPr>
        <p:txBody>
          <a:bodyPr vert="horz" lIns="91440" tIns="45720" rIns="91440" bIns="45720" rtlCol="0" anchor="ctr">
            <a:normAutofit/>
          </a:bodyPr>
          <a:lstStyle/>
          <a:p>
            <a:pPr defTabSz="457200">
              <a:lnSpc>
                <a:spcPct val="90000"/>
              </a:lnSpc>
              <a:spcBef>
                <a:spcPct val="0"/>
              </a:spcBef>
              <a:spcAft>
                <a:spcPts val="600"/>
              </a:spcAft>
            </a:pPr>
            <a:r>
              <a:rPr lang="en-US" sz="2800" kern="1200" cap="all">
                <a:ln w="3175" cmpd="sng">
                  <a:noFill/>
                </a:ln>
                <a:solidFill>
                  <a:srgbClr val="FFFFFF"/>
                </a:solidFill>
                <a:effectLst/>
                <a:latin typeface="+mj-lt"/>
                <a:ea typeface="+mj-ea"/>
                <a:cs typeface="+mj-cs"/>
              </a:rPr>
              <a:t>Those things we take for granted…and that we should  enable for those in our care</a:t>
            </a:r>
          </a:p>
        </p:txBody>
      </p:sp>
      <p:graphicFrame>
        <p:nvGraphicFramePr>
          <p:cNvPr id="9" name="TextBox 6">
            <a:extLst>
              <a:ext uri="{FF2B5EF4-FFF2-40B4-BE49-F238E27FC236}">
                <a16:creationId xmlns:a16="http://schemas.microsoft.com/office/drawing/2014/main" id="{FC8DAF34-4935-BD2C-BAFA-73CB0328C6A6}"/>
              </a:ext>
            </a:extLst>
          </p:cNvPr>
          <p:cNvGraphicFramePr/>
          <p:nvPr>
            <p:extLst>
              <p:ext uri="{D42A27DB-BD31-4B8C-83A1-F6EECF244321}">
                <p14:modId xmlns:p14="http://schemas.microsoft.com/office/powerpoint/2010/main" val="4268040749"/>
              </p:ext>
            </p:extLst>
          </p:nvPr>
        </p:nvGraphicFramePr>
        <p:xfrm>
          <a:off x="940645" y="941424"/>
          <a:ext cx="6190459" cy="47687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52647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6" name="Rectangle 104">
            <a:extLst>
              <a:ext uri="{FF2B5EF4-FFF2-40B4-BE49-F238E27FC236}">
                <a16:creationId xmlns:a16="http://schemas.microsoft.com/office/drawing/2014/main" id="{C6870151-9189-4C3A-8379-EF3D95827A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Slide Number Placeholder 7">
            <a:extLst>
              <a:ext uri="{FF2B5EF4-FFF2-40B4-BE49-F238E27FC236}">
                <a16:creationId xmlns:a16="http://schemas.microsoft.com/office/drawing/2014/main" id="{123EA69C-102A-4DD0-9547-05DCD271D159}"/>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12301" y="443732"/>
            <a:ext cx="811019" cy="503578"/>
          </a:xfrm>
          <a:prstGeom prst="rect">
            <a:avLst/>
          </a:prstGeom>
        </p:spPr>
        <p:txBody>
          <a:bodyPr vert="horz" lIns="91440" tIns="45720" rIns="91440" bIns="45720" rtlCol="0" anchor="t"/>
          <a:lstStyle>
            <a:defPPr>
              <a:defRPr lang="en-US"/>
            </a:defPPr>
            <a:lvl1pPr marL="0" algn="r" defTabSz="457200" rtl="0" eaLnBrk="1" latinLnBrk="0" hangingPunct="1">
              <a:defRPr sz="2800" kern="1200">
                <a:solidFill>
                  <a:schemeClr val="accent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p>
        </p:txBody>
      </p:sp>
      <p:sp>
        <p:nvSpPr>
          <p:cNvPr id="110" name="Footer Placeholder 6">
            <a:extLst>
              <a:ext uri="{FF2B5EF4-FFF2-40B4-BE49-F238E27FC236}">
                <a16:creationId xmlns:a16="http://schemas.microsoft.com/office/drawing/2014/main" id="{6A862265-5CA3-4C40-8582-7534C3B03C2A}"/>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76636" y="540921"/>
            <a:ext cx="4973915" cy="309201"/>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
        <p:nvSpPr>
          <p:cNvPr id="111" name="Rectangle 110">
            <a:extLst>
              <a:ext uri="{FF2B5EF4-FFF2-40B4-BE49-F238E27FC236}">
                <a16:creationId xmlns:a16="http://schemas.microsoft.com/office/drawing/2014/main" id="{600EF80B-0391-4082-9AF5-F15B091B4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93800"/>
            <a:ext cx="12192000" cy="5664199"/>
          </a:xfrm>
          <a:prstGeom prst="rect">
            <a:avLst/>
          </a:prstGeom>
          <a:gradFill flip="none" rotWithShape="1">
            <a:gsLst>
              <a:gs pos="0">
                <a:schemeClr val="bg2">
                  <a:lumMod val="87000"/>
                  <a:alpha val="4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2" name="Title 1">
            <a:extLst>
              <a:ext uri="{FF2B5EF4-FFF2-40B4-BE49-F238E27FC236}">
                <a16:creationId xmlns:a16="http://schemas.microsoft.com/office/drawing/2014/main" id="{4FEFC5B4-94DC-43A2-A0EC-C07256640577}"/>
              </a:ext>
            </a:extLst>
          </p:cNvPr>
          <p:cNvSpPr>
            <a:spLocks noGrp="1"/>
          </p:cNvSpPr>
          <p:nvPr>
            <p:ph type="title"/>
          </p:nvPr>
        </p:nvSpPr>
        <p:spPr>
          <a:xfrm>
            <a:off x="1130271" y="1193800"/>
            <a:ext cx="3193050" cy="4699000"/>
          </a:xfrm>
        </p:spPr>
        <p:txBody>
          <a:bodyPr anchor="ctr">
            <a:normAutofit/>
          </a:bodyPr>
          <a:lstStyle/>
          <a:p>
            <a:r>
              <a:rPr lang="en-US" dirty="0">
                <a:latin typeface="+mn-lt"/>
              </a:rPr>
              <a:t>Please remember</a:t>
            </a:r>
          </a:p>
        </p:txBody>
      </p:sp>
      <p:cxnSp>
        <p:nvCxnSpPr>
          <p:cNvPr id="113" name="Straight Connector 112">
            <a:extLst>
              <a:ext uri="{FF2B5EF4-FFF2-40B4-BE49-F238E27FC236}">
                <a16:creationId xmlns:a16="http://schemas.microsoft.com/office/drawing/2014/main" id="{D33AC32D-5F44-45F7-A0BD-7C11A86BED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600200"/>
            <a:ext cx="0" cy="3657600"/>
          </a:xfrm>
          <a:prstGeom prst="line">
            <a:avLst/>
          </a:prstGeom>
          <a:ln w="317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115" name="Date Placeholder 1">
            <a:extLst>
              <a:ext uri="{FF2B5EF4-FFF2-40B4-BE49-F238E27FC236}">
                <a16:creationId xmlns:a16="http://schemas.microsoft.com/office/drawing/2014/main" id="{3FBF03E8-C602-4192-9C52-F84B29FDCC88}"/>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23229" y="6007878"/>
            <a:ext cx="3500715" cy="309201"/>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graphicFrame>
        <p:nvGraphicFramePr>
          <p:cNvPr id="100" name="Content Placeholder 2">
            <a:extLst>
              <a:ext uri="{FF2B5EF4-FFF2-40B4-BE49-F238E27FC236}">
                <a16:creationId xmlns:a16="http://schemas.microsoft.com/office/drawing/2014/main" id="{F881D453-0C3B-413A-8079-FC0F15D32BCD}"/>
              </a:ext>
            </a:extLst>
          </p:cNvPr>
          <p:cNvGraphicFramePr>
            <a:graphicFrameLocks noGrp="1"/>
          </p:cNvGraphicFramePr>
          <p:nvPr>
            <p:ph idx="1"/>
            <p:extLst>
              <p:ext uri="{D42A27DB-BD31-4B8C-83A1-F6EECF244321}">
                <p14:modId xmlns:p14="http://schemas.microsoft.com/office/powerpoint/2010/main" val="2569794096"/>
              </p:ext>
            </p:extLst>
          </p:nvPr>
        </p:nvGraphicFramePr>
        <p:xfrm>
          <a:off x="4976636" y="1193800"/>
          <a:ext cx="6085091" cy="4699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71196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FD48FB1-66D8-4676-B0AA-C139A1DB78D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F033F5AE-6728-4F19-8DED-658E674B31B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82C7D74A-18BA-4709-A808-44E8815C44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B5164A3F-1561-4039-8185-AB0EEB713EA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2A35DB53-42BE-460E-9CA1-1294C98463C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useBgFill="1">
        <p:nvSpPr>
          <p:cNvPr id="18" name="Rectangle 17">
            <a:extLst>
              <a:ext uri="{FF2B5EF4-FFF2-40B4-BE49-F238E27FC236}">
                <a16:creationId xmlns:a16="http://schemas.microsoft.com/office/drawing/2014/main" id="{ED2D7C63-562A-41C7-892E-0C73F5D59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9B84912-9CA4-A99F-521D-44A3E4774FFA}"/>
              </a:ext>
            </a:extLst>
          </p:cNvPr>
          <p:cNvSpPr txBox="1"/>
          <p:nvPr/>
        </p:nvSpPr>
        <p:spPr>
          <a:xfrm>
            <a:off x="5116738" y="685799"/>
            <a:ext cx="6159273" cy="2971801"/>
          </a:xfrm>
          <a:prstGeom prst="rect">
            <a:avLst/>
          </a:prstGeom>
        </p:spPr>
        <p:txBody>
          <a:bodyPr vert="horz" lIns="91440" tIns="45720" rIns="91440" bIns="45720" rtlCol="0" anchor="b">
            <a:normAutofit/>
          </a:bodyPr>
          <a:lstStyle/>
          <a:p>
            <a:pPr defTabSz="457200">
              <a:spcBef>
                <a:spcPct val="0"/>
              </a:spcBef>
              <a:spcAft>
                <a:spcPts val="600"/>
              </a:spcAft>
            </a:pPr>
            <a:r>
              <a:rPr lang="en-US" sz="4800" cap="all" dirty="0">
                <a:ln w="3175" cmpd="sng">
                  <a:noFill/>
                </a:ln>
                <a:solidFill>
                  <a:schemeClr val="bg1"/>
                </a:solidFill>
                <a:latin typeface="+mj-lt"/>
                <a:ea typeface="+mj-ea"/>
                <a:cs typeface="+mj-cs"/>
              </a:rPr>
              <a:t>Documentation</a:t>
            </a:r>
          </a:p>
        </p:txBody>
      </p:sp>
      <p:pic>
        <p:nvPicPr>
          <p:cNvPr id="3" name="Picture 2" descr="Free Documents Clip Art with No Background - ClipartKey">
            <a:extLst>
              <a:ext uri="{FF2B5EF4-FFF2-40B4-BE49-F238E27FC236}">
                <a16:creationId xmlns:a16="http://schemas.microsoft.com/office/drawing/2014/main" id="{6E21B89B-D224-3719-8819-D33DC358447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185" r="14763" b="-1"/>
          <a:stretch/>
        </p:blipFill>
        <p:spPr bwMode="auto">
          <a:xfrm>
            <a:off x="20" y="10"/>
            <a:ext cx="4639713" cy="6857990"/>
          </a:xfrm>
          <a:prstGeom prst="rect">
            <a:avLst/>
          </a:prstGeom>
          <a:noFill/>
          <a:effectLst>
            <a:innerShdw blurRad="57150" dist="38100" dir="14460000">
              <a:prstClr val="black">
                <a:alpha val="70000"/>
              </a:prstClr>
            </a:innerShdw>
          </a:effectLst>
          <a:extLst>
            <a:ext uri="{909E8E84-426E-40DD-AFC4-6F175D3DCCD1}">
              <a14:hiddenFill xmlns:a14="http://schemas.microsoft.com/office/drawing/2010/main">
                <a:solidFill>
                  <a:srgbClr val="FFFFFF"/>
                </a:solidFill>
              </a14:hiddenFill>
            </a:ext>
          </a:extLst>
        </p:spPr>
      </p:pic>
      <p:grpSp>
        <p:nvGrpSpPr>
          <p:cNvPr id="20" name="Group 19">
            <a:extLst>
              <a:ext uri="{FF2B5EF4-FFF2-40B4-BE49-F238E27FC236}">
                <a16:creationId xmlns:a16="http://schemas.microsoft.com/office/drawing/2014/main" id="{6DF25E23-BE15-4E36-A700-59F0CE8C54A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1" name="Straight Connector 20">
              <a:extLst>
                <a:ext uri="{FF2B5EF4-FFF2-40B4-BE49-F238E27FC236}">
                  <a16:creationId xmlns:a16="http://schemas.microsoft.com/office/drawing/2014/main" id="{2CE9353A-F333-4305-BED0-D126D75F5D8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95D1D327-6D34-4AB1-BBCB-FFD18B927BA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C3D4CCB5-F27F-4868-B1D4-55D8654F07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55F00F96-8833-4C32-AD31-05286BC800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C22EE3D4-FE2C-4B01-BC8C-3CE2C6CC112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901754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4C6FC4-0DE4-4AC0-A6C7-F7AF7822BA84}"/>
              </a:ext>
            </a:extLst>
          </p:cNvPr>
          <p:cNvSpPr>
            <a:spLocks noGrp="1"/>
          </p:cNvSpPr>
          <p:nvPr>
            <p:ph type="title"/>
          </p:nvPr>
        </p:nvSpPr>
        <p:spPr/>
        <p:txBody>
          <a:bodyPr>
            <a:normAutofit/>
          </a:bodyPr>
          <a:lstStyle/>
          <a:p>
            <a:r>
              <a:rPr lang="en-US" sz="3400" dirty="0"/>
              <a:t>Recordkeeping</a:t>
            </a:r>
          </a:p>
        </p:txBody>
      </p:sp>
      <p:sp>
        <p:nvSpPr>
          <p:cNvPr id="3" name="Content Placeholder 2">
            <a:extLst>
              <a:ext uri="{FF2B5EF4-FFF2-40B4-BE49-F238E27FC236}">
                <a16:creationId xmlns:a16="http://schemas.microsoft.com/office/drawing/2014/main" id="{59868517-8C10-4D2A-9840-2DB5E8CFF1E0}"/>
              </a:ext>
            </a:extLst>
          </p:cNvPr>
          <p:cNvSpPr>
            <a:spLocks noGrp="1"/>
          </p:cNvSpPr>
          <p:nvPr>
            <p:ph idx="1"/>
          </p:nvPr>
        </p:nvSpPr>
        <p:spPr>
          <a:xfrm>
            <a:off x="115614" y="1752601"/>
            <a:ext cx="11638421" cy="4038599"/>
          </a:xfrm>
        </p:spPr>
        <p:txBody>
          <a:bodyPr>
            <a:normAutofit/>
          </a:bodyPr>
          <a:lstStyle/>
          <a:p>
            <a:pPr marL="0" indent="0">
              <a:buNone/>
            </a:pPr>
            <a:r>
              <a:rPr lang="en-US" dirty="0"/>
              <a:t>Each home must have a recordkeeping system</a:t>
            </a:r>
          </a:p>
          <a:p>
            <a:pPr marL="0" indent="0">
              <a:buNone/>
            </a:pPr>
            <a:r>
              <a:rPr kumimoji="0" lang="en-US" sz="1700" b="0" i="0" u="none" strike="noStrike" kern="1200" cap="none" spc="0" normalizeH="0" baseline="0" noProof="0" dirty="0">
                <a:ln>
                  <a:noFill/>
                </a:ln>
                <a:solidFill>
                  <a:prstClr val="black"/>
                </a:solidFill>
                <a:effectLst/>
                <a:uLnTx/>
                <a:uFillTx/>
                <a:latin typeface="Century Gothic" panose="020B0502020202020204"/>
                <a:ea typeface="+mn-ea"/>
                <a:cs typeface="+mn-cs"/>
              </a:rPr>
              <a:t>-- to communicate with other staff or those involved in care</a:t>
            </a:r>
          </a:p>
          <a:p>
            <a:pPr marL="0" indent="0">
              <a:buNone/>
            </a:pPr>
            <a:r>
              <a:rPr lang="en-US" sz="1700" dirty="0">
                <a:solidFill>
                  <a:prstClr val="black"/>
                </a:solidFill>
                <a:latin typeface="Century Gothic" panose="020B0502020202020204"/>
              </a:rPr>
              <a:t>-- t</a:t>
            </a:r>
            <a:r>
              <a:rPr kumimoji="0" lang="en-US" sz="1700" b="0" i="0" u="none" strike="noStrike" kern="1200" cap="none" spc="0" normalizeH="0" baseline="0" noProof="0" dirty="0">
                <a:ln>
                  <a:noFill/>
                </a:ln>
                <a:solidFill>
                  <a:prstClr val="black"/>
                </a:solidFill>
                <a:effectLst/>
                <a:uLnTx/>
                <a:uFillTx/>
                <a:latin typeface="Century Gothic" panose="020B0502020202020204"/>
                <a:ea typeface="+mn-ea"/>
                <a:cs typeface="+mn-cs"/>
              </a:rPr>
              <a:t>o support consistency and continuity of care</a:t>
            </a:r>
          </a:p>
          <a:p>
            <a:pPr marL="0" indent="0">
              <a:buNone/>
            </a:pPr>
            <a:r>
              <a:rPr lang="en-US" sz="1700" dirty="0">
                <a:solidFill>
                  <a:prstClr val="black"/>
                </a:solidFill>
                <a:latin typeface="Century Gothic" panose="020B0502020202020204"/>
              </a:rPr>
              <a:t>-- t</a:t>
            </a:r>
            <a:r>
              <a:rPr kumimoji="0" lang="en-US" sz="1700" b="0" i="0" u="none" strike="noStrike" kern="1200" cap="none" spc="0" normalizeH="0" baseline="0" noProof="0" dirty="0">
                <a:ln>
                  <a:noFill/>
                </a:ln>
                <a:solidFill>
                  <a:prstClr val="black"/>
                </a:solidFill>
                <a:effectLst/>
                <a:uLnTx/>
                <a:uFillTx/>
                <a:latin typeface="Century Gothic" panose="020B0502020202020204"/>
                <a:ea typeface="+mn-ea"/>
                <a:cs typeface="+mn-cs"/>
              </a:rPr>
              <a:t>o serve as a means for data collection, which shows progress or lack of progress on goals and objectives</a:t>
            </a:r>
            <a:endParaRPr lang="en-US" dirty="0"/>
          </a:p>
          <a:p>
            <a:pPr marL="0" indent="0">
              <a:buNone/>
            </a:pPr>
            <a:r>
              <a:rPr lang="en-US" dirty="0"/>
              <a:t>The method for record keeping may vary, but all individual records must include:</a:t>
            </a:r>
          </a:p>
          <a:p>
            <a:pPr lvl="1"/>
            <a:r>
              <a:rPr lang="en-US" dirty="0"/>
              <a:t>Changes in the person-centered plan</a:t>
            </a:r>
          </a:p>
          <a:p>
            <a:pPr lvl="1"/>
            <a:r>
              <a:rPr lang="en-US" dirty="0"/>
              <a:t>Changes in the person’s physical and mental health</a:t>
            </a:r>
          </a:p>
          <a:p>
            <a:pPr lvl="1"/>
            <a:r>
              <a:rPr lang="en-US" dirty="0"/>
              <a:t>Any unusual events involving the person-served</a:t>
            </a:r>
          </a:p>
          <a:p>
            <a:pPr lvl="1"/>
            <a:r>
              <a:rPr lang="en-US" dirty="0"/>
              <a:t>Information needed by other caregivers</a:t>
            </a:r>
          </a:p>
          <a:p>
            <a:pPr lvl="1"/>
            <a:endParaRPr lang="en-US" dirty="0"/>
          </a:p>
        </p:txBody>
      </p:sp>
    </p:spTree>
    <p:extLst>
      <p:ext uri="{BB962C8B-B14F-4D97-AF65-F5344CB8AC3E}">
        <p14:creationId xmlns:p14="http://schemas.microsoft.com/office/powerpoint/2010/main" val="1791913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7D34E-B8B9-48BC-95B2-51A609531ACC}"/>
              </a:ext>
            </a:extLst>
          </p:cNvPr>
          <p:cNvSpPr>
            <a:spLocks noGrp="1"/>
          </p:cNvSpPr>
          <p:nvPr>
            <p:ph type="title"/>
          </p:nvPr>
        </p:nvSpPr>
        <p:spPr/>
        <p:txBody>
          <a:bodyPr/>
          <a:lstStyle/>
          <a:p>
            <a:r>
              <a:rPr lang="en-US" dirty="0"/>
              <a:t>Incident Reports</a:t>
            </a:r>
          </a:p>
        </p:txBody>
      </p:sp>
      <p:pic>
        <p:nvPicPr>
          <p:cNvPr id="5" name="Content Placeholder 4">
            <a:extLst>
              <a:ext uri="{FF2B5EF4-FFF2-40B4-BE49-F238E27FC236}">
                <a16:creationId xmlns:a16="http://schemas.microsoft.com/office/drawing/2014/main" id="{7DC899F9-A5B7-46F1-AE95-A862C47688AE}"/>
              </a:ext>
            </a:extLst>
          </p:cNvPr>
          <p:cNvPicPr>
            <a:picLocks noGrp="1" noChangeAspect="1"/>
          </p:cNvPicPr>
          <p:nvPr>
            <p:ph idx="1"/>
          </p:nvPr>
        </p:nvPicPr>
        <p:blipFill>
          <a:blip r:embed="rId2"/>
          <a:stretch>
            <a:fillRect/>
          </a:stretch>
        </p:blipFill>
        <p:spPr>
          <a:xfrm>
            <a:off x="2810329" y="1584712"/>
            <a:ext cx="6571343" cy="4317116"/>
          </a:xfrm>
        </p:spPr>
      </p:pic>
      <p:sp>
        <p:nvSpPr>
          <p:cNvPr id="3" name="TextBox 2">
            <a:extLst>
              <a:ext uri="{FF2B5EF4-FFF2-40B4-BE49-F238E27FC236}">
                <a16:creationId xmlns:a16="http://schemas.microsoft.com/office/drawing/2014/main" id="{05D7B3F3-54DB-4743-06DD-4C9666D16F8F}"/>
              </a:ext>
            </a:extLst>
          </p:cNvPr>
          <p:cNvSpPr txBox="1"/>
          <p:nvPr/>
        </p:nvSpPr>
        <p:spPr>
          <a:xfrm>
            <a:off x="5433134" y="1020932"/>
            <a:ext cx="4833570" cy="369332"/>
          </a:xfrm>
          <a:prstGeom prst="rect">
            <a:avLst/>
          </a:prstGeom>
          <a:noFill/>
        </p:spPr>
        <p:txBody>
          <a:bodyPr wrap="square" rtlCol="0">
            <a:spAutoFit/>
          </a:bodyPr>
          <a:lstStyle/>
          <a:p>
            <a:r>
              <a:rPr lang="en-US" dirty="0"/>
              <a:t>Must be submitted within 24 hours</a:t>
            </a:r>
          </a:p>
        </p:txBody>
      </p:sp>
    </p:spTree>
    <p:extLst>
      <p:ext uri="{BB962C8B-B14F-4D97-AF65-F5344CB8AC3E}">
        <p14:creationId xmlns:p14="http://schemas.microsoft.com/office/powerpoint/2010/main" val="127924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4">
            <a:extLst>
              <a:ext uri="{FF2B5EF4-FFF2-40B4-BE49-F238E27FC236}">
                <a16:creationId xmlns:a16="http://schemas.microsoft.com/office/drawing/2014/main" id="{DE34CE5F-B615-5E42-F932-5078A18F7BC2}"/>
              </a:ext>
            </a:extLst>
          </p:cNvPr>
          <p:cNvGraphicFramePr>
            <a:graphicFrameLocks/>
          </p:cNvGraphicFramePr>
          <p:nvPr>
            <p:extLst>
              <p:ext uri="{D42A27DB-BD31-4B8C-83A1-F6EECF244321}">
                <p14:modId xmlns:p14="http://schemas.microsoft.com/office/powerpoint/2010/main" val="577256387"/>
              </p:ext>
            </p:extLst>
          </p:nvPr>
        </p:nvGraphicFramePr>
        <p:xfrm>
          <a:off x="390617" y="381004"/>
          <a:ext cx="11469950" cy="5314693"/>
        </p:xfrm>
        <a:graphic>
          <a:graphicData uri="http://schemas.openxmlformats.org/drawingml/2006/table">
            <a:tbl>
              <a:tblPr firstRow="1" bandRow="1">
                <a:tableStyleId>{5C22544A-7EE6-4342-B048-85BDC9FD1C3A}</a:tableStyleId>
              </a:tblPr>
              <a:tblGrid>
                <a:gridCol w="5747424">
                  <a:extLst>
                    <a:ext uri="{9D8B030D-6E8A-4147-A177-3AD203B41FA5}">
                      <a16:colId xmlns:a16="http://schemas.microsoft.com/office/drawing/2014/main" val="1199051067"/>
                    </a:ext>
                  </a:extLst>
                </a:gridCol>
                <a:gridCol w="5722526">
                  <a:extLst>
                    <a:ext uri="{9D8B030D-6E8A-4147-A177-3AD203B41FA5}">
                      <a16:colId xmlns:a16="http://schemas.microsoft.com/office/drawing/2014/main" val="1540726568"/>
                    </a:ext>
                  </a:extLst>
                </a:gridCol>
              </a:tblGrid>
              <a:tr h="354703">
                <a:tc>
                  <a:txBody>
                    <a:bodyPr/>
                    <a:lstStyle/>
                    <a:p>
                      <a:pPr algn="ctr"/>
                      <a:r>
                        <a:rPr lang="en-US" sz="1600" dirty="0"/>
                        <a:t>Do</a:t>
                      </a:r>
                    </a:p>
                  </a:txBody>
                  <a:tcPr marL="83191" marR="83191" marT="41595" marB="41595"/>
                </a:tc>
                <a:tc>
                  <a:txBody>
                    <a:bodyPr/>
                    <a:lstStyle/>
                    <a:p>
                      <a:pPr algn="ctr"/>
                      <a:r>
                        <a:rPr lang="en-US" sz="1600" dirty="0"/>
                        <a:t>Don't</a:t>
                      </a:r>
                    </a:p>
                  </a:txBody>
                  <a:tcPr marL="83191" marR="83191" marT="41595" marB="41595"/>
                </a:tc>
                <a:extLst>
                  <a:ext uri="{0D108BD9-81ED-4DB2-BD59-A6C34878D82A}">
                    <a16:rowId xmlns:a16="http://schemas.microsoft.com/office/drawing/2014/main" val="2750204244"/>
                  </a:ext>
                </a:extLst>
              </a:tr>
              <a:tr h="3908307">
                <a:tc>
                  <a:txBody>
                    <a:bodyPr/>
                    <a:lstStyle/>
                    <a:p>
                      <a:pPr marL="342900" indent="-342900">
                        <a:buAutoNum type="arabicPeriod"/>
                      </a:pPr>
                      <a:r>
                        <a:rPr lang="en-US" sz="2000" dirty="0"/>
                        <a:t>Describe the events in order in which they occurred. </a:t>
                      </a:r>
                    </a:p>
                    <a:p>
                      <a:pPr marL="342900" indent="-342900">
                        <a:buAutoNum type="arabicPeriod"/>
                      </a:pPr>
                      <a:r>
                        <a:rPr lang="en-US" sz="2000" dirty="0"/>
                        <a:t>Use the person’s legal name.</a:t>
                      </a:r>
                    </a:p>
                    <a:p>
                      <a:pPr marL="342900" indent="-342900">
                        <a:buAutoNum type="arabicPeriod"/>
                      </a:pPr>
                      <a:r>
                        <a:rPr lang="en-US" sz="2000" dirty="0"/>
                        <a:t>Only use approved abbreviations or write out the word. </a:t>
                      </a:r>
                    </a:p>
                    <a:p>
                      <a:pPr marL="342900" indent="-342900">
                        <a:buAutoNum type="arabicPeriod"/>
                      </a:pPr>
                      <a:r>
                        <a:rPr lang="en-US" sz="2000" dirty="0"/>
                        <a:t>Sign your first and last name.</a:t>
                      </a:r>
                    </a:p>
                    <a:p>
                      <a:pPr marL="342900" indent="-342900">
                        <a:buAutoNum type="arabicPeriod"/>
                      </a:pPr>
                      <a:r>
                        <a:rPr lang="en-US" sz="2000" dirty="0"/>
                        <a:t>Draw a line through errors. Above the error, write “error” with your initials and the date.</a:t>
                      </a:r>
                    </a:p>
                    <a:p>
                      <a:pPr marL="342900" marR="0" lvl="0" indent="-342900" algn="l" defTabSz="685800" rtl="0" eaLnBrk="1" fontAlgn="auto" latinLnBrk="0" hangingPunct="1">
                        <a:lnSpc>
                          <a:spcPct val="100000"/>
                        </a:lnSpc>
                        <a:spcBef>
                          <a:spcPts val="0"/>
                        </a:spcBef>
                        <a:spcAft>
                          <a:spcPts val="0"/>
                        </a:spcAft>
                        <a:buClrTx/>
                        <a:buSzTx/>
                        <a:buFontTx/>
                        <a:buAutoNum type="arabicPeriod"/>
                        <a:tabLst/>
                        <a:defRPr/>
                      </a:pPr>
                      <a:r>
                        <a:rPr kumimoji="0" lang="en-US" sz="2000" b="0" i="0" u="none" strike="noStrike" kern="1200" cap="none" spc="0" normalizeH="0" baseline="0" noProof="0" dirty="0">
                          <a:ln>
                            <a:noFill/>
                          </a:ln>
                          <a:effectLst/>
                          <a:uLnTx/>
                          <a:uFillTx/>
                          <a:latin typeface="+mn-lt"/>
                          <a:ea typeface="+mn-ea"/>
                          <a:cs typeface="+mn-cs"/>
                        </a:rPr>
                        <a:t>Make sure your handwriting is legible!! </a:t>
                      </a:r>
                      <a:endParaRPr lang="en-US" sz="2000" dirty="0"/>
                    </a:p>
                    <a:p>
                      <a:pPr marL="342900" indent="-342900">
                        <a:buAutoNum type="arabicPeriod" startAt="7"/>
                      </a:pPr>
                      <a:r>
                        <a:rPr lang="en-US" sz="2000" dirty="0"/>
                        <a:t>Be descriptive vs. evaluative.</a:t>
                      </a:r>
                    </a:p>
                    <a:p>
                      <a:pPr marL="342900" indent="-342900">
                        <a:buAutoNum type="arabicPeriod" startAt="7"/>
                      </a:pPr>
                      <a:r>
                        <a:rPr lang="en-US" sz="2000" dirty="0"/>
                        <a:t>Write as if every document could be shared in court.</a:t>
                      </a:r>
                    </a:p>
                  </a:txBody>
                  <a:tcPr marL="83191" marR="83191" marT="41595" marB="41595"/>
                </a:tc>
                <a:tc>
                  <a:txBody>
                    <a:bodyPr/>
                    <a:lstStyle/>
                    <a:p>
                      <a:pPr marL="342900" indent="-342900">
                        <a:buAutoNum type="arabicPeriod"/>
                      </a:pPr>
                      <a:r>
                        <a:rPr lang="en-US" sz="2000" dirty="0"/>
                        <a:t>Use nicknames of the person- initials are preferred. </a:t>
                      </a:r>
                    </a:p>
                    <a:p>
                      <a:pPr marL="342900" indent="-342900">
                        <a:buAutoNum type="arabicPeriod"/>
                      </a:pPr>
                      <a:r>
                        <a:rPr lang="en-US" sz="2000" dirty="0"/>
                        <a:t>Postpone documentation; documentation MUST take place daily and every shift. </a:t>
                      </a:r>
                    </a:p>
                    <a:p>
                      <a:pPr marL="342900" indent="-342900">
                        <a:buAutoNum type="arabicPeriod"/>
                      </a:pPr>
                      <a:r>
                        <a:rPr lang="en-US" sz="2000" dirty="0"/>
                        <a:t>Use unapproved abbreviations.</a:t>
                      </a:r>
                    </a:p>
                    <a:p>
                      <a:pPr marL="342900" indent="-342900">
                        <a:buAutoNum type="arabicPeriod"/>
                      </a:pPr>
                      <a:r>
                        <a:rPr lang="en-US" sz="2000" dirty="0"/>
                        <a:t>Falsify records.</a:t>
                      </a:r>
                    </a:p>
                    <a:p>
                      <a:pPr marL="342900" indent="-342900">
                        <a:buAutoNum type="arabicPeriod"/>
                      </a:pPr>
                      <a:r>
                        <a:rPr lang="en-US" sz="2000" dirty="0"/>
                        <a:t>Complete documentation for another staff.</a:t>
                      </a:r>
                    </a:p>
                    <a:p>
                      <a:pPr marL="342900" indent="-342900">
                        <a:buAutoNum type="arabicPeriod" startAt="6"/>
                      </a:pPr>
                      <a:r>
                        <a:rPr lang="en-US" sz="2000" dirty="0"/>
                        <a:t>Make judgments/assessments outside of your scope.</a:t>
                      </a:r>
                    </a:p>
                    <a:p>
                      <a:pPr marL="342900" indent="-342900">
                        <a:buAutoNum type="arabicPeriod" startAt="6"/>
                      </a:pPr>
                      <a:r>
                        <a:rPr lang="en-US" sz="2000" dirty="0"/>
                        <a:t>Attempt to interpret or describe a person’s thoughts or feelings unless they were shared with you by that person. </a:t>
                      </a:r>
                    </a:p>
                    <a:p>
                      <a:pPr marL="342900" indent="-342900">
                        <a:buAutoNum type="arabicPeriod" startAt="6"/>
                      </a:pPr>
                      <a:r>
                        <a:rPr lang="en-US" sz="2000" dirty="0"/>
                        <a:t>Violate the privacy of others in your reporting. </a:t>
                      </a:r>
                    </a:p>
                  </a:txBody>
                  <a:tcPr marL="83191" marR="83191" marT="41595" marB="41595"/>
                </a:tc>
                <a:extLst>
                  <a:ext uri="{0D108BD9-81ED-4DB2-BD59-A6C34878D82A}">
                    <a16:rowId xmlns:a16="http://schemas.microsoft.com/office/drawing/2014/main" val="1966556061"/>
                  </a:ext>
                </a:extLst>
              </a:tr>
            </a:tbl>
          </a:graphicData>
        </a:graphic>
      </p:graphicFrame>
      <p:sp>
        <p:nvSpPr>
          <p:cNvPr id="3" name="TextBox 2">
            <a:extLst>
              <a:ext uri="{FF2B5EF4-FFF2-40B4-BE49-F238E27FC236}">
                <a16:creationId xmlns:a16="http://schemas.microsoft.com/office/drawing/2014/main" id="{221564D2-84E0-1FA4-C568-62CB40B13648}"/>
              </a:ext>
            </a:extLst>
          </p:cNvPr>
          <p:cNvSpPr txBox="1"/>
          <p:nvPr/>
        </p:nvSpPr>
        <p:spPr>
          <a:xfrm>
            <a:off x="2473037" y="5818909"/>
            <a:ext cx="7585363" cy="584775"/>
          </a:xfrm>
          <a:prstGeom prst="rect">
            <a:avLst/>
          </a:prstGeom>
          <a:noFill/>
        </p:spPr>
        <p:txBody>
          <a:bodyPr wrap="square" rtlCol="0">
            <a:spAutoFit/>
          </a:bodyPr>
          <a:lstStyle/>
          <a:p>
            <a:r>
              <a:rPr lang="en-US" sz="3200" dirty="0">
                <a:solidFill>
                  <a:schemeClr val="bg1"/>
                </a:solidFill>
              </a:rPr>
              <a:t>Documentation do’s and </a:t>
            </a:r>
            <a:r>
              <a:rPr lang="en-US" sz="3200" dirty="0" err="1">
                <a:solidFill>
                  <a:schemeClr val="bg1"/>
                </a:solidFill>
              </a:rPr>
              <a:t>don’t’s</a:t>
            </a:r>
            <a:endParaRPr lang="en-US" sz="3200" dirty="0">
              <a:solidFill>
                <a:schemeClr val="bg1"/>
              </a:solidFill>
            </a:endParaRPr>
          </a:p>
        </p:txBody>
      </p:sp>
    </p:spTree>
    <p:extLst>
      <p:ext uri="{BB962C8B-B14F-4D97-AF65-F5344CB8AC3E}">
        <p14:creationId xmlns:p14="http://schemas.microsoft.com/office/powerpoint/2010/main" val="1728577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B88142C-D3C4-43DC-A844-A7D9ECB0F5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78A496-F6E0-E551-266A-86A5646B2074}"/>
              </a:ext>
            </a:extLst>
          </p:cNvPr>
          <p:cNvSpPr>
            <a:spLocks noGrp="1"/>
          </p:cNvSpPr>
          <p:nvPr>
            <p:ph type="ctrTitle"/>
          </p:nvPr>
        </p:nvSpPr>
        <p:spPr>
          <a:xfrm>
            <a:off x="684213" y="685799"/>
            <a:ext cx="4781147" cy="4892676"/>
          </a:xfrm>
        </p:spPr>
        <p:txBody>
          <a:bodyPr anchor="ctr">
            <a:normAutofit/>
          </a:bodyPr>
          <a:lstStyle/>
          <a:p>
            <a:pPr algn="r"/>
            <a:r>
              <a:rPr lang="en-US" sz="5200">
                <a:latin typeface="Abadi" panose="020B0604020104020204" pitchFamily="34" charset="0"/>
              </a:rPr>
              <a:t>Service Log Instructions </a:t>
            </a:r>
          </a:p>
        </p:txBody>
      </p:sp>
      <p:sp>
        <p:nvSpPr>
          <p:cNvPr id="10" name="Rectangle 9">
            <a:extLst>
              <a:ext uri="{FF2B5EF4-FFF2-40B4-BE49-F238E27FC236}">
                <a16:creationId xmlns:a16="http://schemas.microsoft.com/office/drawing/2014/main" id="{416DC9EF-092A-4FEF-8A40-0E509CA798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6096001" cy="6858000"/>
          </a:xfrm>
          <a:prstGeom prst="rect">
            <a:avLst/>
          </a:prstGeom>
          <a:solidFill>
            <a:schemeClr val="bg2">
              <a:alpha val="97000"/>
            </a:schemeClr>
          </a:solidFill>
          <a:ln>
            <a:noFill/>
          </a:ln>
          <a:effectLst/>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21C03A1D-372C-C188-764F-94334C12A3DE}"/>
              </a:ext>
            </a:extLst>
          </p:cNvPr>
          <p:cNvSpPr>
            <a:spLocks noGrp="1"/>
          </p:cNvSpPr>
          <p:nvPr>
            <p:ph type="subTitle" idx="1"/>
          </p:nvPr>
        </p:nvSpPr>
        <p:spPr>
          <a:xfrm>
            <a:off x="6491625" y="685799"/>
            <a:ext cx="4816572" cy="4869981"/>
          </a:xfrm>
        </p:spPr>
        <p:txBody>
          <a:bodyPr anchor="ctr">
            <a:normAutofit/>
          </a:bodyPr>
          <a:lstStyle/>
          <a:p>
            <a:r>
              <a:rPr lang="en-US" sz="4000">
                <a:solidFill>
                  <a:schemeClr val="tx2">
                    <a:lumMod val="60000"/>
                    <a:lumOff val="40000"/>
                  </a:schemeClr>
                </a:solidFill>
                <a:latin typeface="Abadi" panose="020B0604020104020204" pitchFamily="34" charset="0"/>
              </a:rPr>
              <a:t>For Personal Care/Community Living Support</a:t>
            </a:r>
          </a:p>
          <a:p>
            <a:r>
              <a:rPr lang="en-US" sz="4000">
                <a:solidFill>
                  <a:schemeClr val="tx2">
                    <a:lumMod val="60000"/>
                    <a:lumOff val="40000"/>
                  </a:schemeClr>
                </a:solidFill>
                <a:latin typeface="Abadi" panose="020B0604020104020204" pitchFamily="34" charset="0"/>
              </a:rPr>
              <a:t>In Specialized Residential Settings</a:t>
            </a:r>
          </a:p>
          <a:p>
            <a:endParaRPr lang="en-US" sz="4000">
              <a:solidFill>
                <a:schemeClr val="tx2">
                  <a:lumMod val="60000"/>
                  <a:lumOff val="40000"/>
                </a:schemeClr>
              </a:solidFill>
            </a:endParaRPr>
          </a:p>
        </p:txBody>
      </p:sp>
    </p:spTree>
    <p:extLst>
      <p:ext uri="{BB962C8B-B14F-4D97-AF65-F5344CB8AC3E}">
        <p14:creationId xmlns:p14="http://schemas.microsoft.com/office/powerpoint/2010/main" val="2699130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15BA57-77FF-1F5C-9740-35AF7CC4A603}"/>
              </a:ext>
            </a:extLst>
          </p:cNvPr>
          <p:cNvPicPr>
            <a:picLocks noChangeAspect="1"/>
          </p:cNvPicPr>
          <p:nvPr/>
        </p:nvPicPr>
        <p:blipFill>
          <a:blip r:embed="rId3"/>
          <a:stretch>
            <a:fillRect/>
          </a:stretch>
        </p:blipFill>
        <p:spPr>
          <a:xfrm>
            <a:off x="2754298" y="1470707"/>
            <a:ext cx="5996138" cy="4597523"/>
          </a:xfrm>
          <a:prstGeom prst="rect">
            <a:avLst/>
          </a:prstGeom>
        </p:spPr>
      </p:pic>
      <p:sp>
        <p:nvSpPr>
          <p:cNvPr id="4" name="TextBox 3">
            <a:extLst>
              <a:ext uri="{FF2B5EF4-FFF2-40B4-BE49-F238E27FC236}">
                <a16:creationId xmlns:a16="http://schemas.microsoft.com/office/drawing/2014/main" id="{CBDE415B-4B5F-EE82-835A-940F06B0ABD6}"/>
              </a:ext>
            </a:extLst>
          </p:cNvPr>
          <p:cNvSpPr txBox="1"/>
          <p:nvPr/>
        </p:nvSpPr>
        <p:spPr>
          <a:xfrm>
            <a:off x="1100831" y="479394"/>
            <a:ext cx="2696469" cy="707886"/>
          </a:xfrm>
          <a:prstGeom prst="rect">
            <a:avLst/>
          </a:prstGeom>
          <a:noFill/>
        </p:spPr>
        <p:txBody>
          <a:bodyPr wrap="square" rtlCol="0">
            <a:spAutoFit/>
          </a:bodyPr>
          <a:lstStyle/>
          <a:p>
            <a:pPr algn="ctr"/>
            <a:r>
              <a:rPr lang="en-US" sz="4000" dirty="0">
                <a:solidFill>
                  <a:schemeClr val="bg1"/>
                </a:solidFill>
                <a:latin typeface="Abadi" panose="020B0604020104020204" pitchFamily="34" charset="0"/>
              </a:rPr>
              <a:t>Overview</a:t>
            </a:r>
          </a:p>
        </p:txBody>
      </p:sp>
    </p:spTree>
    <p:extLst>
      <p:ext uri="{BB962C8B-B14F-4D97-AF65-F5344CB8AC3E}">
        <p14:creationId xmlns:p14="http://schemas.microsoft.com/office/powerpoint/2010/main" val="3574310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15BA57-77FF-1F5C-9740-35AF7CC4A603}"/>
              </a:ext>
            </a:extLst>
          </p:cNvPr>
          <p:cNvPicPr>
            <a:picLocks noChangeAspect="1"/>
          </p:cNvPicPr>
          <p:nvPr/>
        </p:nvPicPr>
        <p:blipFill>
          <a:blip r:embed="rId2"/>
          <a:stretch>
            <a:fillRect/>
          </a:stretch>
        </p:blipFill>
        <p:spPr>
          <a:xfrm>
            <a:off x="4676179" y="1825369"/>
            <a:ext cx="5996138" cy="4597523"/>
          </a:xfrm>
          <a:prstGeom prst="rect">
            <a:avLst/>
          </a:prstGeom>
        </p:spPr>
      </p:pic>
      <p:sp>
        <p:nvSpPr>
          <p:cNvPr id="2" name="Arrow: Right 1">
            <a:extLst>
              <a:ext uri="{FF2B5EF4-FFF2-40B4-BE49-F238E27FC236}">
                <a16:creationId xmlns:a16="http://schemas.microsoft.com/office/drawing/2014/main" id="{039A5BE0-EE68-469B-6C09-DDF7A531B311}"/>
              </a:ext>
            </a:extLst>
          </p:cNvPr>
          <p:cNvSpPr/>
          <p:nvPr/>
        </p:nvSpPr>
        <p:spPr>
          <a:xfrm rot="5400000">
            <a:off x="4973888" y="1199232"/>
            <a:ext cx="805082" cy="29296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Arrow: Right 4">
            <a:extLst>
              <a:ext uri="{FF2B5EF4-FFF2-40B4-BE49-F238E27FC236}">
                <a16:creationId xmlns:a16="http://schemas.microsoft.com/office/drawing/2014/main" id="{2D639167-5B1C-A580-E78D-11CA056ED3D3}"/>
              </a:ext>
            </a:extLst>
          </p:cNvPr>
          <p:cNvSpPr/>
          <p:nvPr/>
        </p:nvSpPr>
        <p:spPr>
          <a:xfrm>
            <a:off x="2779940" y="2399604"/>
            <a:ext cx="1799381" cy="292964"/>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id="{9A777C45-EB8B-9A18-955E-A0E449868513}"/>
              </a:ext>
            </a:extLst>
          </p:cNvPr>
          <p:cNvSpPr/>
          <p:nvPr/>
        </p:nvSpPr>
        <p:spPr>
          <a:xfrm rot="1238890">
            <a:off x="3341921" y="1966396"/>
            <a:ext cx="1257843" cy="113190"/>
          </a:xfrm>
          <a:prstGeom prst="rightArrow">
            <a:avLst/>
          </a:prstGeom>
          <a:solidFill>
            <a:schemeClr val="accent4">
              <a:lumMod val="60000"/>
              <a:lumOff val="40000"/>
            </a:schemeClr>
          </a:solidFill>
          <a:ln>
            <a:solidFill>
              <a:schemeClr val="accent4">
                <a:lumMod val="60000"/>
                <a:lumOff val="40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E18419C2-FB1B-64B6-F988-1C1C1722042C}"/>
              </a:ext>
            </a:extLst>
          </p:cNvPr>
          <p:cNvSpPr txBox="1"/>
          <p:nvPr/>
        </p:nvSpPr>
        <p:spPr>
          <a:xfrm>
            <a:off x="348607" y="2385942"/>
            <a:ext cx="2334475" cy="523220"/>
          </a:xfrm>
          <a:prstGeom prst="rect">
            <a:avLst/>
          </a:prstGeom>
          <a:noFill/>
          <a:ln w="57150">
            <a:solidFill>
              <a:schemeClr val="accent2"/>
            </a:solidFill>
          </a:ln>
        </p:spPr>
        <p:txBody>
          <a:bodyPr wrap="square" rtlCol="0">
            <a:spAutoFit/>
          </a:bodyPr>
          <a:lstStyle/>
          <a:p>
            <a:r>
              <a:rPr lang="en-US" sz="2800" dirty="0">
                <a:solidFill>
                  <a:schemeClr val="bg1"/>
                </a:solidFill>
              </a:rPr>
              <a:t>month/year</a:t>
            </a:r>
          </a:p>
        </p:txBody>
      </p:sp>
      <p:sp>
        <p:nvSpPr>
          <p:cNvPr id="4" name="TextBox 3">
            <a:extLst>
              <a:ext uri="{FF2B5EF4-FFF2-40B4-BE49-F238E27FC236}">
                <a16:creationId xmlns:a16="http://schemas.microsoft.com/office/drawing/2014/main" id="{48B4AFC3-FE14-B6A6-F2BC-1F61644A0B29}"/>
              </a:ext>
            </a:extLst>
          </p:cNvPr>
          <p:cNvSpPr txBox="1"/>
          <p:nvPr/>
        </p:nvSpPr>
        <p:spPr>
          <a:xfrm>
            <a:off x="5705673" y="1061949"/>
            <a:ext cx="3307697" cy="523220"/>
          </a:xfrm>
          <a:prstGeom prst="rect">
            <a:avLst/>
          </a:prstGeom>
          <a:noFill/>
          <a:ln w="38100">
            <a:solidFill>
              <a:schemeClr val="accent1"/>
            </a:solidFill>
          </a:ln>
        </p:spPr>
        <p:txBody>
          <a:bodyPr wrap="square" rtlCol="0">
            <a:spAutoFit/>
          </a:bodyPr>
          <a:lstStyle/>
          <a:p>
            <a:r>
              <a:rPr lang="en-US" sz="2800" dirty="0">
                <a:solidFill>
                  <a:schemeClr val="bg1"/>
                </a:solidFill>
              </a:rPr>
              <a:t>name of home</a:t>
            </a:r>
          </a:p>
        </p:txBody>
      </p:sp>
      <p:sp>
        <p:nvSpPr>
          <p:cNvPr id="6" name="TextBox 5">
            <a:extLst>
              <a:ext uri="{FF2B5EF4-FFF2-40B4-BE49-F238E27FC236}">
                <a16:creationId xmlns:a16="http://schemas.microsoft.com/office/drawing/2014/main" id="{D7B5F0E8-2B89-6D85-9507-4DD13BB07A55}"/>
              </a:ext>
            </a:extLst>
          </p:cNvPr>
          <p:cNvSpPr txBox="1"/>
          <p:nvPr/>
        </p:nvSpPr>
        <p:spPr>
          <a:xfrm>
            <a:off x="1789657" y="1280743"/>
            <a:ext cx="2334474" cy="369332"/>
          </a:xfrm>
          <a:prstGeom prst="rect">
            <a:avLst/>
          </a:prstGeom>
          <a:noFill/>
          <a:ln w="57150">
            <a:solidFill>
              <a:schemeClr val="accent4">
                <a:lumMod val="60000"/>
                <a:lumOff val="40000"/>
              </a:schemeClr>
            </a:solidFill>
          </a:ln>
        </p:spPr>
        <p:txBody>
          <a:bodyPr wrap="square" rtlCol="0">
            <a:spAutoFit/>
          </a:bodyPr>
          <a:lstStyle/>
          <a:p>
            <a:r>
              <a:rPr lang="en-US" dirty="0">
                <a:solidFill>
                  <a:schemeClr val="bg1"/>
                </a:solidFill>
              </a:rPr>
              <a:t>consumer name</a:t>
            </a:r>
          </a:p>
        </p:txBody>
      </p:sp>
    </p:spTree>
    <p:extLst>
      <p:ext uri="{BB962C8B-B14F-4D97-AF65-F5344CB8AC3E}">
        <p14:creationId xmlns:p14="http://schemas.microsoft.com/office/powerpoint/2010/main" val="2001507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15BA57-77FF-1F5C-9740-35AF7CC4A603}"/>
              </a:ext>
            </a:extLst>
          </p:cNvPr>
          <p:cNvPicPr>
            <a:picLocks noChangeAspect="1"/>
          </p:cNvPicPr>
          <p:nvPr/>
        </p:nvPicPr>
        <p:blipFill>
          <a:blip r:embed="rId2"/>
          <a:stretch>
            <a:fillRect/>
          </a:stretch>
        </p:blipFill>
        <p:spPr>
          <a:xfrm>
            <a:off x="3097931" y="1542390"/>
            <a:ext cx="5996138" cy="4597523"/>
          </a:xfrm>
          <a:prstGeom prst="rect">
            <a:avLst/>
          </a:prstGeom>
        </p:spPr>
      </p:pic>
      <p:sp>
        <p:nvSpPr>
          <p:cNvPr id="2" name="TextBox 1">
            <a:extLst>
              <a:ext uri="{FF2B5EF4-FFF2-40B4-BE49-F238E27FC236}">
                <a16:creationId xmlns:a16="http://schemas.microsoft.com/office/drawing/2014/main" id="{2C2C2B98-9C22-3E82-60AE-FAC2D6777CD0}"/>
              </a:ext>
            </a:extLst>
          </p:cNvPr>
          <p:cNvSpPr txBox="1"/>
          <p:nvPr/>
        </p:nvSpPr>
        <p:spPr>
          <a:xfrm>
            <a:off x="495300" y="439696"/>
            <a:ext cx="11366500" cy="461665"/>
          </a:xfrm>
          <a:prstGeom prst="rect">
            <a:avLst/>
          </a:prstGeom>
          <a:noFill/>
          <a:ln w="38100">
            <a:solidFill>
              <a:schemeClr val="accent4">
                <a:lumMod val="60000"/>
                <a:lumOff val="40000"/>
              </a:schemeClr>
            </a:solidFill>
          </a:ln>
        </p:spPr>
        <p:txBody>
          <a:bodyPr wrap="square" rtlCol="0">
            <a:spAutoFit/>
          </a:bodyPr>
          <a:lstStyle/>
          <a:p>
            <a:pPr algn="ctr"/>
            <a:r>
              <a:rPr lang="en-US" sz="2400" dirty="0">
                <a:solidFill>
                  <a:schemeClr val="bg1"/>
                </a:solidFill>
                <a:latin typeface="Abadi" panose="020B0604020104020204" pitchFamily="34" charset="0"/>
              </a:rPr>
              <a:t>Initial appropriate box for a service ONLY when it has been provided</a:t>
            </a:r>
          </a:p>
        </p:txBody>
      </p:sp>
      <p:sp>
        <p:nvSpPr>
          <p:cNvPr id="5" name="Arrow: Bent-Up 4">
            <a:extLst>
              <a:ext uri="{FF2B5EF4-FFF2-40B4-BE49-F238E27FC236}">
                <a16:creationId xmlns:a16="http://schemas.microsoft.com/office/drawing/2014/main" id="{3DCA138C-E4FD-F0AA-1C49-D833110F8CBA}"/>
              </a:ext>
            </a:extLst>
          </p:cNvPr>
          <p:cNvSpPr/>
          <p:nvPr/>
        </p:nvSpPr>
        <p:spPr>
          <a:xfrm rot="6196179">
            <a:off x="1623776" y="2084327"/>
            <a:ext cx="1521366" cy="1438183"/>
          </a:xfrm>
          <a:prstGeom prst="bentUpArrow">
            <a:avLst/>
          </a:prstGeom>
          <a:solidFill>
            <a:schemeClr val="accent2">
              <a:lumMod val="60000"/>
              <a:lumOff val="40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18338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15BA57-77FF-1F5C-9740-35AF7CC4A603}"/>
              </a:ext>
            </a:extLst>
          </p:cNvPr>
          <p:cNvPicPr>
            <a:picLocks noChangeAspect="1"/>
          </p:cNvPicPr>
          <p:nvPr/>
        </p:nvPicPr>
        <p:blipFill>
          <a:blip r:embed="rId2"/>
          <a:stretch>
            <a:fillRect/>
          </a:stretch>
        </p:blipFill>
        <p:spPr>
          <a:xfrm>
            <a:off x="3282756" y="1075462"/>
            <a:ext cx="4042172" cy="3099325"/>
          </a:xfrm>
          <a:prstGeom prst="rect">
            <a:avLst/>
          </a:prstGeom>
        </p:spPr>
      </p:pic>
      <p:sp>
        <p:nvSpPr>
          <p:cNvPr id="2" name="TextBox 1">
            <a:extLst>
              <a:ext uri="{FF2B5EF4-FFF2-40B4-BE49-F238E27FC236}">
                <a16:creationId xmlns:a16="http://schemas.microsoft.com/office/drawing/2014/main" id="{2C2C2B98-9C22-3E82-60AE-FAC2D6777CD0}"/>
              </a:ext>
            </a:extLst>
          </p:cNvPr>
          <p:cNvSpPr txBox="1"/>
          <p:nvPr/>
        </p:nvSpPr>
        <p:spPr>
          <a:xfrm>
            <a:off x="655942" y="289461"/>
            <a:ext cx="5209837" cy="369332"/>
          </a:xfrm>
          <a:prstGeom prst="rect">
            <a:avLst/>
          </a:prstGeom>
          <a:noFill/>
          <a:ln w="38100">
            <a:solidFill>
              <a:schemeClr val="accent4">
                <a:lumMod val="60000"/>
                <a:lumOff val="40000"/>
              </a:schemeClr>
            </a:solidFill>
          </a:ln>
        </p:spPr>
        <p:txBody>
          <a:bodyPr wrap="square" rtlCol="0">
            <a:spAutoFit/>
          </a:bodyPr>
          <a:lstStyle/>
          <a:p>
            <a:pPr algn="ctr"/>
            <a:r>
              <a:rPr lang="en-US" dirty="0">
                <a:solidFill>
                  <a:schemeClr val="bg1"/>
                </a:solidFill>
                <a:latin typeface="Abadi" panose="020B0604020104020204" pitchFamily="34" charset="0"/>
              </a:rPr>
              <a:t>The box must be initialed…</a:t>
            </a:r>
          </a:p>
        </p:txBody>
      </p:sp>
      <p:sp>
        <p:nvSpPr>
          <p:cNvPr id="5" name="Arrow: Bent-Up 4">
            <a:extLst>
              <a:ext uri="{FF2B5EF4-FFF2-40B4-BE49-F238E27FC236}">
                <a16:creationId xmlns:a16="http://schemas.microsoft.com/office/drawing/2014/main" id="{3DCA138C-E4FD-F0AA-1C49-D833110F8CBA}"/>
              </a:ext>
            </a:extLst>
          </p:cNvPr>
          <p:cNvSpPr/>
          <p:nvPr/>
        </p:nvSpPr>
        <p:spPr>
          <a:xfrm rot="6196179">
            <a:off x="2090366" y="1408998"/>
            <a:ext cx="1000906" cy="1016561"/>
          </a:xfrm>
          <a:prstGeom prst="bentUpArrow">
            <a:avLst/>
          </a:prstGeom>
          <a:solidFill>
            <a:schemeClr val="accent2">
              <a:lumMod val="40000"/>
              <a:lumOff val="60000"/>
            </a:schemeClr>
          </a:solidFill>
          <a:ln>
            <a:solidFill>
              <a:schemeClr val="accent6">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48FA3292-F06B-377E-0869-10E5ADE0E38B}"/>
              </a:ext>
            </a:extLst>
          </p:cNvPr>
          <p:cNvSpPr txBox="1"/>
          <p:nvPr/>
        </p:nvSpPr>
        <p:spPr>
          <a:xfrm>
            <a:off x="1424427" y="4776122"/>
            <a:ext cx="10530867" cy="707886"/>
          </a:xfrm>
          <a:prstGeom prst="rect">
            <a:avLst/>
          </a:prstGeom>
          <a:noFill/>
          <a:ln w="38100">
            <a:solidFill>
              <a:schemeClr val="accent4">
                <a:lumMod val="60000"/>
                <a:lumOff val="40000"/>
              </a:schemeClr>
            </a:solidFill>
          </a:ln>
        </p:spPr>
        <p:txBody>
          <a:bodyPr wrap="square" rtlCol="0">
            <a:spAutoFit/>
          </a:bodyPr>
          <a:lstStyle/>
          <a:p>
            <a:r>
              <a:rPr lang="en-US" sz="4000" dirty="0">
                <a:solidFill>
                  <a:schemeClr val="bg1"/>
                </a:solidFill>
                <a:latin typeface="Abadi" panose="020B0604020104020204" pitchFamily="34" charset="0"/>
              </a:rPr>
              <a:t>…by the staff person </a:t>
            </a:r>
            <a:r>
              <a:rPr lang="en-US" sz="4000" i="1" dirty="0">
                <a:solidFill>
                  <a:schemeClr val="bg1"/>
                </a:solidFill>
                <a:latin typeface="Abadi" panose="020B0604020104020204" pitchFamily="34" charset="0"/>
              </a:rPr>
              <a:t>who provided the service</a:t>
            </a:r>
          </a:p>
        </p:txBody>
      </p:sp>
    </p:spTree>
    <p:extLst>
      <p:ext uri="{BB962C8B-B14F-4D97-AF65-F5344CB8AC3E}">
        <p14:creationId xmlns:p14="http://schemas.microsoft.com/office/powerpoint/2010/main" val="2912068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15BA57-77FF-1F5C-9740-35AF7CC4A603}"/>
              </a:ext>
            </a:extLst>
          </p:cNvPr>
          <p:cNvPicPr>
            <a:picLocks noChangeAspect="1"/>
          </p:cNvPicPr>
          <p:nvPr/>
        </p:nvPicPr>
        <p:blipFill>
          <a:blip r:embed="rId2"/>
          <a:stretch>
            <a:fillRect/>
          </a:stretch>
        </p:blipFill>
        <p:spPr>
          <a:xfrm>
            <a:off x="2900212" y="1612838"/>
            <a:ext cx="5996138" cy="4597523"/>
          </a:xfrm>
          <a:prstGeom prst="rect">
            <a:avLst/>
          </a:prstGeom>
        </p:spPr>
      </p:pic>
      <p:sp>
        <p:nvSpPr>
          <p:cNvPr id="2" name="TextBox 1">
            <a:extLst>
              <a:ext uri="{FF2B5EF4-FFF2-40B4-BE49-F238E27FC236}">
                <a16:creationId xmlns:a16="http://schemas.microsoft.com/office/drawing/2014/main" id="{8FA440F6-7FDD-C035-8773-5ECBE77696B6}"/>
              </a:ext>
            </a:extLst>
          </p:cNvPr>
          <p:cNvSpPr txBox="1"/>
          <p:nvPr/>
        </p:nvSpPr>
        <p:spPr>
          <a:xfrm>
            <a:off x="1791092" y="483907"/>
            <a:ext cx="8594968" cy="584775"/>
          </a:xfrm>
          <a:prstGeom prst="rect">
            <a:avLst/>
          </a:prstGeom>
          <a:noFill/>
          <a:ln w="57150">
            <a:solidFill>
              <a:schemeClr val="accent6">
                <a:lumMod val="75000"/>
              </a:schemeClr>
            </a:solidFill>
          </a:ln>
        </p:spPr>
        <p:txBody>
          <a:bodyPr wrap="square" rtlCol="0">
            <a:spAutoFit/>
          </a:bodyPr>
          <a:lstStyle/>
          <a:p>
            <a:pPr algn="ctr"/>
            <a:r>
              <a:rPr lang="en-US" sz="3200" dirty="0">
                <a:solidFill>
                  <a:schemeClr val="bg1"/>
                </a:solidFill>
                <a:latin typeface="Abadi" panose="020B0604020104020204" pitchFamily="34" charset="0"/>
              </a:rPr>
              <a:t>This is to be completed ON A DAILY BASIS</a:t>
            </a:r>
          </a:p>
        </p:txBody>
      </p:sp>
    </p:spTree>
    <p:extLst>
      <p:ext uri="{BB962C8B-B14F-4D97-AF65-F5344CB8AC3E}">
        <p14:creationId xmlns:p14="http://schemas.microsoft.com/office/powerpoint/2010/main" val="4014524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15BA57-77FF-1F5C-9740-35AF7CC4A603}"/>
              </a:ext>
            </a:extLst>
          </p:cNvPr>
          <p:cNvPicPr>
            <a:picLocks noChangeAspect="1"/>
          </p:cNvPicPr>
          <p:nvPr/>
        </p:nvPicPr>
        <p:blipFill>
          <a:blip r:embed="rId2"/>
          <a:stretch>
            <a:fillRect/>
          </a:stretch>
        </p:blipFill>
        <p:spPr>
          <a:xfrm>
            <a:off x="1127396" y="2441353"/>
            <a:ext cx="4769551" cy="3657041"/>
          </a:xfrm>
          <a:prstGeom prst="rect">
            <a:avLst/>
          </a:prstGeom>
        </p:spPr>
      </p:pic>
      <p:sp>
        <p:nvSpPr>
          <p:cNvPr id="2" name="TextBox 1">
            <a:extLst>
              <a:ext uri="{FF2B5EF4-FFF2-40B4-BE49-F238E27FC236}">
                <a16:creationId xmlns:a16="http://schemas.microsoft.com/office/drawing/2014/main" id="{8FA440F6-7FDD-C035-8773-5ECBE77696B6}"/>
              </a:ext>
            </a:extLst>
          </p:cNvPr>
          <p:cNvSpPr txBox="1"/>
          <p:nvPr/>
        </p:nvSpPr>
        <p:spPr>
          <a:xfrm>
            <a:off x="6295054" y="483906"/>
            <a:ext cx="5078962" cy="4031873"/>
          </a:xfrm>
          <a:prstGeom prst="rect">
            <a:avLst/>
          </a:prstGeom>
          <a:noFill/>
          <a:ln w="57150">
            <a:solidFill>
              <a:schemeClr val="accent6">
                <a:lumMod val="75000"/>
              </a:schemeClr>
            </a:solidFill>
          </a:ln>
        </p:spPr>
        <p:txBody>
          <a:bodyPr wrap="square" rtlCol="0">
            <a:spAutoFit/>
          </a:bodyPr>
          <a:lstStyle/>
          <a:p>
            <a:pPr algn="ctr"/>
            <a:r>
              <a:rPr lang="en-US" sz="3200" dirty="0">
                <a:solidFill>
                  <a:schemeClr val="bg1"/>
                </a:solidFill>
                <a:latin typeface="Abadi" panose="020B0604020104020204" pitchFamily="34" charset="0"/>
              </a:rPr>
              <a:t>Checking every box and making copies of the form to be used again is considered Medicaid fraud and could result in legal</a:t>
            </a:r>
            <a:r>
              <a:rPr lang="en-US" sz="3200">
                <a:solidFill>
                  <a:schemeClr val="bg1"/>
                </a:solidFill>
                <a:latin typeface="Abadi" panose="020B0604020104020204" pitchFamily="34" charset="0"/>
              </a:rPr>
              <a:t>/financial </a:t>
            </a:r>
            <a:r>
              <a:rPr lang="en-US" sz="3200" dirty="0">
                <a:solidFill>
                  <a:schemeClr val="bg1"/>
                </a:solidFill>
                <a:latin typeface="Abadi" panose="020B0604020104020204" pitchFamily="34" charset="0"/>
              </a:rPr>
              <a:t>consequences for you and/or your facility. </a:t>
            </a:r>
          </a:p>
        </p:txBody>
      </p:sp>
    </p:spTree>
    <p:extLst>
      <p:ext uri="{BB962C8B-B14F-4D97-AF65-F5344CB8AC3E}">
        <p14:creationId xmlns:p14="http://schemas.microsoft.com/office/powerpoint/2010/main" val="1893800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5AE1847-77AB-9A73-1242-F967171FFB86}"/>
              </a:ext>
            </a:extLst>
          </p:cNvPr>
          <p:cNvSpPr txBox="1"/>
          <p:nvPr/>
        </p:nvSpPr>
        <p:spPr>
          <a:xfrm>
            <a:off x="409988" y="1733856"/>
            <a:ext cx="6634624" cy="1384995"/>
          </a:xfrm>
          <a:prstGeom prst="rect">
            <a:avLst/>
          </a:prstGeom>
          <a:noFill/>
          <a:ln w="57150">
            <a:solidFill>
              <a:schemeClr val="accent6">
                <a:lumMod val="75000"/>
              </a:schemeClr>
            </a:solidFill>
          </a:ln>
        </p:spPr>
        <p:txBody>
          <a:bodyPr wrap="square" rtlCol="0">
            <a:spAutoFit/>
          </a:bodyPr>
          <a:lstStyle/>
          <a:p>
            <a:r>
              <a:rPr lang="en-US" sz="2800" dirty="0">
                <a:solidFill>
                  <a:schemeClr val="bg1"/>
                </a:solidFill>
                <a:latin typeface="Abadi" panose="020B0604020104020204" pitchFamily="34" charset="0"/>
              </a:rPr>
              <a:t>1. note clearly on the date of the absence</a:t>
            </a:r>
          </a:p>
          <a:p>
            <a:endParaRPr lang="en-US" sz="2800" dirty="0">
              <a:solidFill>
                <a:schemeClr val="bg1"/>
              </a:solidFill>
              <a:latin typeface="Abadi" panose="020B0604020104020204" pitchFamily="34" charset="0"/>
            </a:endParaRPr>
          </a:p>
          <a:p>
            <a:r>
              <a:rPr lang="en-US" sz="2800" dirty="0">
                <a:solidFill>
                  <a:schemeClr val="bg1"/>
                </a:solidFill>
                <a:latin typeface="Abadi" panose="020B0604020104020204" pitchFamily="34" charset="0"/>
              </a:rPr>
              <a:t>2. note reason for LOA</a:t>
            </a:r>
          </a:p>
        </p:txBody>
      </p:sp>
      <p:pic>
        <p:nvPicPr>
          <p:cNvPr id="9" name="Picture 8">
            <a:extLst>
              <a:ext uri="{FF2B5EF4-FFF2-40B4-BE49-F238E27FC236}">
                <a16:creationId xmlns:a16="http://schemas.microsoft.com/office/drawing/2014/main" id="{BDBFB20C-48E1-F947-7093-7637A0B357AE}"/>
              </a:ext>
            </a:extLst>
          </p:cNvPr>
          <p:cNvPicPr>
            <a:picLocks noChangeAspect="1"/>
          </p:cNvPicPr>
          <p:nvPr/>
        </p:nvPicPr>
        <p:blipFill>
          <a:blip r:embed="rId2"/>
          <a:stretch>
            <a:fillRect/>
          </a:stretch>
        </p:blipFill>
        <p:spPr>
          <a:xfrm>
            <a:off x="7460912" y="220701"/>
            <a:ext cx="4123043" cy="6416597"/>
          </a:xfrm>
          <a:prstGeom prst="rect">
            <a:avLst/>
          </a:prstGeom>
        </p:spPr>
      </p:pic>
      <p:sp>
        <p:nvSpPr>
          <p:cNvPr id="30" name="TextBox 29">
            <a:extLst>
              <a:ext uri="{FF2B5EF4-FFF2-40B4-BE49-F238E27FC236}">
                <a16:creationId xmlns:a16="http://schemas.microsoft.com/office/drawing/2014/main" id="{1D817FEA-BFA8-D1A0-C6DF-DD457F0A4908}"/>
              </a:ext>
            </a:extLst>
          </p:cNvPr>
          <p:cNvSpPr txBox="1"/>
          <p:nvPr/>
        </p:nvSpPr>
        <p:spPr>
          <a:xfrm rot="5400000">
            <a:off x="6019376" y="3500796"/>
            <a:ext cx="5326602" cy="584775"/>
          </a:xfrm>
          <a:prstGeom prst="rect">
            <a:avLst/>
          </a:prstGeom>
          <a:noFill/>
        </p:spPr>
        <p:txBody>
          <a:bodyPr wrap="square" rtlCol="0">
            <a:spAutoFit/>
          </a:bodyPr>
          <a:lstStyle/>
          <a:p>
            <a:r>
              <a:rPr lang="en-US" sz="3200" dirty="0">
                <a:solidFill>
                  <a:schemeClr val="bg1"/>
                </a:solidFill>
              </a:rPr>
              <a:t>          LOA--hospital</a:t>
            </a:r>
          </a:p>
        </p:txBody>
      </p:sp>
      <p:sp>
        <p:nvSpPr>
          <p:cNvPr id="31" name="TextBox 30">
            <a:extLst>
              <a:ext uri="{FF2B5EF4-FFF2-40B4-BE49-F238E27FC236}">
                <a16:creationId xmlns:a16="http://schemas.microsoft.com/office/drawing/2014/main" id="{54A7C59B-A76D-3948-3EC3-7CCA28A8EF6E}"/>
              </a:ext>
            </a:extLst>
          </p:cNvPr>
          <p:cNvSpPr txBox="1"/>
          <p:nvPr/>
        </p:nvSpPr>
        <p:spPr>
          <a:xfrm>
            <a:off x="409988" y="569116"/>
            <a:ext cx="2109277" cy="769441"/>
          </a:xfrm>
          <a:prstGeom prst="rect">
            <a:avLst/>
          </a:prstGeom>
          <a:noFill/>
          <a:ln w="57150">
            <a:solidFill>
              <a:schemeClr val="accent6">
                <a:lumMod val="75000"/>
              </a:schemeClr>
            </a:solidFill>
          </a:ln>
        </p:spPr>
        <p:txBody>
          <a:bodyPr wrap="square" rtlCol="0">
            <a:spAutoFit/>
          </a:bodyPr>
          <a:lstStyle/>
          <a:p>
            <a:pPr algn="ctr"/>
            <a:r>
              <a:rPr lang="en-US" sz="4400" dirty="0">
                <a:solidFill>
                  <a:schemeClr val="bg1"/>
                </a:solidFill>
                <a:latin typeface="Abadi" panose="020B0604020104020204" pitchFamily="34" charset="0"/>
              </a:rPr>
              <a:t>LOA</a:t>
            </a:r>
          </a:p>
        </p:txBody>
      </p:sp>
    </p:spTree>
    <p:extLst>
      <p:ext uri="{BB962C8B-B14F-4D97-AF65-F5344CB8AC3E}">
        <p14:creationId xmlns:p14="http://schemas.microsoft.com/office/powerpoint/2010/main" val="346226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15BA57-77FF-1F5C-9740-35AF7CC4A603}"/>
              </a:ext>
            </a:extLst>
          </p:cNvPr>
          <p:cNvPicPr>
            <a:picLocks noChangeAspect="1"/>
          </p:cNvPicPr>
          <p:nvPr/>
        </p:nvPicPr>
        <p:blipFill>
          <a:blip r:embed="rId2"/>
          <a:stretch>
            <a:fillRect/>
          </a:stretch>
        </p:blipFill>
        <p:spPr>
          <a:xfrm>
            <a:off x="4894112" y="1028700"/>
            <a:ext cx="5996138" cy="4597523"/>
          </a:xfrm>
          <a:prstGeom prst="rect">
            <a:avLst/>
          </a:prstGeom>
        </p:spPr>
      </p:pic>
      <p:sp>
        <p:nvSpPr>
          <p:cNvPr id="2" name="Arrow: Right 1">
            <a:extLst>
              <a:ext uri="{FF2B5EF4-FFF2-40B4-BE49-F238E27FC236}">
                <a16:creationId xmlns:a16="http://schemas.microsoft.com/office/drawing/2014/main" id="{19095916-E4D0-CC1F-E71C-ABE7FDF7A161}"/>
              </a:ext>
            </a:extLst>
          </p:cNvPr>
          <p:cNvSpPr/>
          <p:nvPr/>
        </p:nvSpPr>
        <p:spPr>
          <a:xfrm>
            <a:off x="3192312" y="5130800"/>
            <a:ext cx="1701800" cy="342900"/>
          </a:xfrm>
          <a:prstGeom prst="rightArrow">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Arrow: Left 3">
            <a:extLst>
              <a:ext uri="{FF2B5EF4-FFF2-40B4-BE49-F238E27FC236}">
                <a16:creationId xmlns:a16="http://schemas.microsoft.com/office/drawing/2014/main" id="{FE433772-00F9-93AC-E981-0B82782921CB}"/>
              </a:ext>
            </a:extLst>
          </p:cNvPr>
          <p:cNvSpPr/>
          <p:nvPr/>
        </p:nvSpPr>
        <p:spPr>
          <a:xfrm>
            <a:off x="8064500" y="5130800"/>
            <a:ext cx="850900" cy="342900"/>
          </a:xfrm>
          <a:prstGeom prst="leftArrow">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A70B946-8E5B-C7B4-8854-25F96225BA30}"/>
              </a:ext>
            </a:extLst>
          </p:cNvPr>
          <p:cNvSpPr txBox="1"/>
          <p:nvPr/>
        </p:nvSpPr>
        <p:spPr>
          <a:xfrm>
            <a:off x="2620812" y="5829300"/>
            <a:ext cx="2844800" cy="461665"/>
          </a:xfrm>
          <a:prstGeom prst="rect">
            <a:avLst/>
          </a:prstGeom>
          <a:noFill/>
          <a:ln w="38100">
            <a:solidFill>
              <a:schemeClr val="accent4">
                <a:lumMod val="60000"/>
                <a:lumOff val="40000"/>
              </a:schemeClr>
            </a:solidFill>
          </a:ln>
        </p:spPr>
        <p:txBody>
          <a:bodyPr wrap="square" rtlCol="0">
            <a:spAutoFit/>
          </a:bodyPr>
          <a:lstStyle/>
          <a:p>
            <a:pPr algn="ctr"/>
            <a:r>
              <a:rPr lang="en-US" sz="2400" dirty="0">
                <a:solidFill>
                  <a:schemeClr val="bg1"/>
                </a:solidFill>
                <a:latin typeface="Abadi" panose="020B0604020104020204" pitchFamily="34" charset="0"/>
              </a:rPr>
              <a:t>provider signature</a:t>
            </a:r>
          </a:p>
        </p:txBody>
      </p:sp>
      <p:sp>
        <p:nvSpPr>
          <p:cNvPr id="6" name="TextBox 5">
            <a:extLst>
              <a:ext uri="{FF2B5EF4-FFF2-40B4-BE49-F238E27FC236}">
                <a16:creationId xmlns:a16="http://schemas.microsoft.com/office/drawing/2014/main" id="{CD467140-2FB3-B3EC-F472-5428ABD7ABE4}"/>
              </a:ext>
            </a:extLst>
          </p:cNvPr>
          <p:cNvSpPr txBox="1"/>
          <p:nvPr/>
        </p:nvSpPr>
        <p:spPr>
          <a:xfrm>
            <a:off x="7874000" y="5820033"/>
            <a:ext cx="1435100" cy="461665"/>
          </a:xfrm>
          <a:prstGeom prst="rect">
            <a:avLst/>
          </a:prstGeom>
          <a:noFill/>
          <a:ln w="38100">
            <a:solidFill>
              <a:schemeClr val="accent4">
                <a:lumMod val="60000"/>
                <a:lumOff val="40000"/>
              </a:schemeClr>
            </a:solidFill>
          </a:ln>
        </p:spPr>
        <p:txBody>
          <a:bodyPr wrap="square" rtlCol="0">
            <a:spAutoFit/>
          </a:bodyPr>
          <a:lstStyle/>
          <a:p>
            <a:pPr algn="ctr"/>
            <a:r>
              <a:rPr lang="en-US" sz="2400" dirty="0">
                <a:solidFill>
                  <a:schemeClr val="bg1"/>
                </a:solidFill>
                <a:latin typeface="Abadi" panose="020B0604020104020204" pitchFamily="34" charset="0"/>
              </a:rPr>
              <a:t>date</a:t>
            </a:r>
          </a:p>
        </p:txBody>
      </p:sp>
      <p:sp>
        <p:nvSpPr>
          <p:cNvPr id="7" name="TextBox 6">
            <a:extLst>
              <a:ext uri="{FF2B5EF4-FFF2-40B4-BE49-F238E27FC236}">
                <a16:creationId xmlns:a16="http://schemas.microsoft.com/office/drawing/2014/main" id="{2B66D5F7-C8DD-E01F-B017-16BD1BE2C121}"/>
              </a:ext>
            </a:extLst>
          </p:cNvPr>
          <p:cNvSpPr txBox="1"/>
          <p:nvPr/>
        </p:nvSpPr>
        <p:spPr>
          <a:xfrm>
            <a:off x="624840" y="476359"/>
            <a:ext cx="3467100" cy="1815882"/>
          </a:xfrm>
          <a:prstGeom prst="rect">
            <a:avLst/>
          </a:prstGeom>
          <a:noFill/>
          <a:ln w="57150">
            <a:solidFill>
              <a:schemeClr val="accent1">
                <a:lumMod val="75000"/>
              </a:schemeClr>
            </a:solidFill>
          </a:ln>
        </p:spPr>
        <p:txBody>
          <a:bodyPr wrap="square" rtlCol="0">
            <a:spAutoFit/>
          </a:bodyPr>
          <a:lstStyle/>
          <a:p>
            <a:r>
              <a:rPr lang="en-US" sz="2800" dirty="0">
                <a:solidFill>
                  <a:schemeClr val="bg1"/>
                </a:solidFill>
                <a:latin typeface="Abadi" panose="020B0604020104020204" pitchFamily="34" charset="0"/>
              </a:rPr>
              <a:t>Form must be signed and dated in order to receive payment for services</a:t>
            </a:r>
          </a:p>
        </p:txBody>
      </p:sp>
    </p:spTree>
    <p:extLst>
      <p:ext uri="{BB962C8B-B14F-4D97-AF65-F5344CB8AC3E}">
        <p14:creationId xmlns:p14="http://schemas.microsoft.com/office/powerpoint/2010/main" val="867514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15BA57-77FF-1F5C-9740-35AF7CC4A603}"/>
              </a:ext>
            </a:extLst>
          </p:cNvPr>
          <p:cNvPicPr>
            <a:picLocks noChangeAspect="1"/>
          </p:cNvPicPr>
          <p:nvPr/>
        </p:nvPicPr>
        <p:blipFill>
          <a:blip r:embed="rId2"/>
          <a:stretch>
            <a:fillRect/>
          </a:stretch>
        </p:blipFill>
        <p:spPr>
          <a:xfrm>
            <a:off x="268772" y="355538"/>
            <a:ext cx="5996138" cy="4597523"/>
          </a:xfrm>
          <a:prstGeom prst="rect">
            <a:avLst/>
          </a:prstGeom>
        </p:spPr>
      </p:pic>
      <p:sp>
        <p:nvSpPr>
          <p:cNvPr id="2" name="TextBox 1">
            <a:extLst>
              <a:ext uri="{FF2B5EF4-FFF2-40B4-BE49-F238E27FC236}">
                <a16:creationId xmlns:a16="http://schemas.microsoft.com/office/drawing/2014/main" id="{2DAFB002-ACEB-675E-622A-3911CC892164}"/>
              </a:ext>
            </a:extLst>
          </p:cNvPr>
          <p:cNvSpPr txBox="1"/>
          <p:nvPr/>
        </p:nvSpPr>
        <p:spPr>
          <a:xfrm>
            <a:off x="7612380" y="2182505"/>
            <a:ext cx="4059388" cy="2492990"/>
          </a:xfrm>
          <a:prstGeom prst="rect">
            <a:avLst/>
          </a:prstGeom>
          <a:noFill/>
          <a:ln w="57150">
            <a:solidFill>
              <a:schemeClr val="bg1"/>
            </a:solidFill>
          </a:ln>
        </p:spPr>
        <p:txBody>
          <a:bodyPr wrap="square" rtlCol="0">
            <a:spAutoFit/>
          </a:bodyPr>
          <a:lstStyle/>
          <a:p>
            <a:pPr algn="ctr"/>
            <a:r>
              <a:rPr lang="en-US" sz="3600" dirty="0">
                <a:solidFill>
                  <a:schemeClr val="bg1"/>
                </a:solidFill>
                <a:latin typeface="Abadi" panose="020B0604020104020204" pitchFamily="34" charset="0"/>
              </a:rPr>
              <a:t>Summary Box</a:t>
            </a:r>
          </a:p>
          <a:p>
            <a:r>
              <a:rPr lang="en-US" sz="2400" dirty="0">
                <a:solidFill>
                  <a:schemeClr val="bg1"/>
                </a:solidFill>
                <a:latin typeface="Abadi" panose="020B0604020104020204" pitchFamily="34" charset="0"/>
              </a:rPr>
              <a:t>--days in residence</a:t>
            </a:r>
          </a:p>
          <a:p>
            <a:r>
              <a:rPr lang="en-US" sz="2400" dirty="0">
                <a:solidFill>
                  <a:schemeClr val="bg1"/>
                </a:solidFill>
                <a:latin typeface="Abadi" panose="020B0604020104020204" pitchFamily="34" charset="0"/>
              </a:rPr>
              <a:t>--days absent</a:t>
            </a:r>
          </a:p>
          <a:p>
            <a:r>
              <a:rPr lang="en-US" sz="2400" dirty="0">
                <a:solidFill>
                  <a:schemeClr val="bg1"/>
                </a:solidFill>
                <a:latin typeface="Abadi" panose="020B0604020104020204" pitchFamily="34" charset="0"/>
              </a:rPr>
              <a:t>--total days</a:t>
            </a:r>
          </a:p>
          <a:p>
            <a:r>
              <a:rPr lang="en-US" sz="2400" dirty="0">
                <a:solidFill>
                  <a:schemeClr val="bg1"/>
                </a:solidFill>
                <a:latin typeface="Abadi" panose="020B0604020104020204" pitchFamily="34" charset="0"/>
              </a:rPr>
              <a:t>--total per diem X total days</a:t>
            </a:r>
          </a:p>
          <a:p>
            <a:r>
              <a:rPr lang="en-US" sz="2400" dirty="0">
                <a:solidFill>
                  <a:schemeClr val="bg1"/>
                </a:solidFill>
                <a:latin typeface="Abadi" panose="020B0604020104020204" pitchFamily="34" charset="0"/>
              </a:rPr>
              <a:t>--TOTAL AMOUNT</a:t>
            </a:r>
          </a:p>
        </p:txBody>
      </p:sp>
      <p:sp>
        <p:nvSpPr>
          <p:cNvPr id="4" name="Arrow: Right 3">
            <a:extLst>
              <a:ext uri="{FF2B5EF4-FFF2-40B4-BE49-F238E27FC236}">
                <a16:creationId xmlns:a16="http://schemas.microsoft.com/office/drawing/2014/main" id="{DE18E014-FDC6-D9A1-C8BC-2EC3073A37CE}"/>
              </a:ext>
            </a:extLst>
          </p:cNvPr>
          <p:cNvSpPr/>
          <p:nvPr/>
        </p:nvSpPr>
        <p:spPr>
          <a:xfrm rot="19794618">
            <a:off x="6372815" y="3890993"/>
            <a:ext cx="1107530" cy="543489"/>
          </a:xfrm>
          <a:prstGeom prst="rightArrow">
            <a:avLst/>
          </a:prstGeom>
          <a:solidFill>
            <a:schemeClr val="accent4">
              <a:lumMod val="60000"/>
              <a:lumOff val="4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21885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99B5D3-00C8-221A-F344-920B1260B28E}"/>
              </a:ext>
            </a:extLst>
          </p:cNvPr>
          <p:cNvSpPr txBox="1"/>
          <p:nvPr/>
        </p:nvSpPr>
        <p:spPr>
          <a:xfrm>
            <a:off x="1453623" y="1647395"/>
            <a:ext cx="9284753" cy="4524315"/>
          </a:xfrm>
          <a:prstGeom prst="rect">
            <a:avLst/>
          </a:prstGeom>
          <a:noFill/>
        </p:spPr>
        <p:txBody>
          <a:bodyPr wrap="square" rtlCol="0">
            <a:spAutoFit/>
          </a:bodyPr>
          <a:lstStyle/>
          <a:p>
            <a:r>
              <a:rPr lang="en-US" dirty="0">
                <a:solidFill>
                  <a:schemeClr val="bg1"/>
                </a:solidFill>
                <a:latin typeface="Abadi" panose="020B0604020104020204" pitchFamily="34" charset="0"/>
              </a:rPr>
              <a:t>Q: Who should initial the boxes for services on this form?</a:t>
            </a:r>
          </a:p>
          <a:p>
            <a:endParaRPr lang="en-US" dirty="0">
              <a:solidFill>
                <a:schemeClr val="bg1"/>
              </a:solidFill>
              <a:latin typeface="Abadi" panose="020B0604020104020204" pitchFamily="34" charset="0"/>
            </a:endParaRPr>
          </a:p>
          <a:p>
            <a:r>
              <a:rPr lang="en-US" i="1" dirty="0">
                <a:solidFill>
                  <a:schemeClr val="bg1"/>
                </a:solidFill>
                <a:latin typeface="Abadi" panose="020B0604020104020204" pitchFamily="34" charset="0"/>
              </a:rPr>
              <a:t>A: The staff person who provided the service should initial the boxes. </a:t>
            </a:r>
          </a:p>
          <a:p>
            <a:endParaRPr lang="en-US" dirty="0">
              <a:solidFill>
                <a:schemeClr val="bg1"/>
              </a:solidFill>
              <a:latin typeface="Abadi" panose="020B0604020104020204" pitchFamily="34" charset="0"/>
            </a:endParaRPr>
          </a:p>
          <a:p>
            <a:r>
              <a:rPr lang="en-US" dirty="0">
                <a:solidFill>
                  <a:schemeClr val="bg1"/>
                </a:solidFill>
                <a:latin typeface="Abadi" panose="020B0604020104020204" pitchFamily="34" charset="0"/>
              </a:rPr>
              <a:t>Q: Does every box need to be initialed in order to receive payment?</a:t>
            </a:r>
          </a:p>
          <a:p>
            <a:endParaRPr lang="en-US" dirty="0">
              <a:solidFill>
                <a:schemeClr val="bg1"/>
              </a:solidFill>
              <a:latin typeface="Abadi" panose="020B0604020104020204" pitchFamily="34" charset="0"/>
            </a:endParaRPr>
          </a:p>
          <a:p>
            <a:r>
              <a:rPr lang="en-US" i="1" dirty="0">
                <a:solidFill>
                  <a:schemeClr val="bg1"/>
                </a:solidFill>
                <a:latin typeface="Abadi" panose="020B0604020104020204" pitchFamily="34" charset="0"/>
              </a:rPr>
              <a:t>A: Boxes should only be initialed if that service was provided. </a:t>
            </a:r>
          </a:p>
          <a:p>
            <a:endParaRPr lang="en-US" dirty="0">
              <a:solidFill>
                <a:schemeClr val="bg1"/>
              </a:solidFill>
              <a:latin typeface="Abadi" panose="020B0604020104020204" pitchFamily="34" charset="0"/>
            </a:endParaRPr>
          </a:p>
          <a:p>
            <a:r>
              <a:rPr lang="en-US" dirty="0">
                <a:solidFill>
                  <a:schemeClr val="bg1"/>
                </a:solidFill>
                <a:latin typeface="Abadi" panose="020B0604020104020204" pitchFamily="34" charset="0"/>
              </a:rPr>
              <a:t>Q: When should the form be completed?</a:t>
            </a:r>
          </a:p>
          <a:p>
            <a:endParaRPr lang="en-US" dirty="0">
              <a:solidFill>
                <a:schemeClr val="bg1"/>
              </a:solidFill>
              <a:latin typeface="Abadi" panose="020B0604020104020204" pitchFamily="34" charset="0"/>
            </a:endParaRPr>
          </a:p>
          <a:p>
            <a:r>
              <a:rPr lang="en-US" i="1" dirty="0">
                <a:solidFill>
                  <a:schemeClr val="bg1"/>
                </a:solidFill>
                <a:latin typeface="Abadi" panose="020B0604020104020204" pitchFamily="34" charset="0"/>
              </a:rPr>
              <a:t>A: The form should be completed DAILY.</a:t>
            </a:r>
          </a:p>
          <a:p>
            <a:endParaRPr lang="en-US" dirty="0">
              <a:solidFill>
                <a:schemeClr val="bg1"/>
              </a:solidFill>
              <a:latin typeface="Abadi" panose="020B0604020104020204" pitchFamily="34" charset="0"/>
            </a:endParaRPr>
          </a:p>
          <a:p>
            <a:r>
              <a:rPr lang="en-US" dirty="0">
                <a:solidFill>
                  <a:schemeClr val="bg1"/>
                </a:solidFill>
                <a:latin typeface="Abadi" panose="020B0604020104020204" pitchFamily="34" charset="0"/>
              </a:rPr>
              <a:t>Q: When should the form be submitted?</a:t>
            </a:r>
          </a:p>
          <a:p>
            <a:endParaRPr lang="en-US" dirty="0">
              <a:solidFill>
                <a:schemeClr val="bg1"/>
              </a:solidFill>
              <a:latin typeface="Abadi" panose="020B0604020104020204" pitchFamily="34" charset="0"/>
            </a:endParaRPr>
          </a:p>
          <a:p>
            <a:r>
              <a:rPr lang="en-US" i="1" dirty="0">
                <a:solidFill>
                  <a:schemeClr val="bg1"/>
                </a:solidFill>
                <a:latin typeface="Abadi" panose="020B0604020104020204" pitchFamily="34" charset="0"/>
              </a:rPr>
              <a:t>A: Within 5 days of the end of the month.</a:t>
            </a:r>
          </a:p>
          <a:p>
            <a:endParaRPr lang="en-US" dirty="0">
              <a:solidFill>
                <a:schemeClr val="bg1"/>
              </a:solidFill>
              <a:latin typeface="Abadi" panose="020B0604020104020204" pitchFamily="34" charset="0"/>
            </a:endParaRPr>
          </a:p>
        </p:txBody>
      </p:sp>
      <p:sp>
        <p:nvSpPr>
          <p:cNvPr id="3" name="TextBox 2">
            <a:extLst>
              <a:ext uri="{FF2B5EF4-FFF2-40B4-BE49-F238E27FC236}">
                <a16:creationId xmlns:a16="http://schemas.microsoft.com/office/drawing/2014/main" id="{020B7EC9-FEA3-BD8A-B165-5C7D56D10FF9}"/>
              </a:ext>
            </a:extLst>
          </p:cNvPr>
          <p:cNvSpPr txBox="1"/>
          <p:nvPr/>
        </p:nvSpPr>
        <p:spPr>
          <a:xfrm>
            <a:off x="3053923" y="448464"/>
            <a:ext cx="6084154" cy="523220"/>
          </a:xfrm>
          <a:prstGeom prst="rect">
            <a:avLst/>
          </a:prstGeom>
          <a:noFill/>
          <a:ln w="38100">
            <a:solidFill>
              <a:schemeClr val="accent6">
                <a:lumMod val="75000"/>
              </a:schemeClr>
            </a:solidFill>
          </a:ln>
        </p:spPr>
        <p:txBody>
          <a:bodyPr wrap="square" rtlCol="0">
            <a:spAutoFit/>
          </a:bodyPr>
          <a:lstStyle/>
          <a:p>
            <a:pPr algn="ctr"/>
            <a:r>
              <a:rPr lang="en-US" sz="2800" dirty="0">
                <a:solidFill>
                  <a:schemeClr val="bg1"/>
                </a:solidFill>
                <a:latin typeface="Abadi" panose="020B0604020104020204" pitchFamily="34" charset="0"/>
              </a:rPr>
              <a:t>Frequently Asked Questions</a:t>
            </a:r>
          </a:p>
        </p:txBody>
      </p:sp>
    </p:spTree>
    <p:extLst>
      <p:ext uri="{BB962C8B-B14F-4D97-AF65-F5344CB8AC3E}">
        <p14:creationId xmlns:p14="http://schemas.microsoft.com/office/powerpoint/2010/main" val="1574018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15BA57-77FF-1F5C-9740-35AF7CC4A603}"/>
              </a:ext>
            </a:extLst>
          </p:cNvPr>
          <p:cNvPicPr>
            <a:picLocks noChangeAspect="1"/>
          </p:cNvPicPr>
          <p:nvPr/>
        </p:nvPicPr>
        <p:blipFill>
          <a:blip r:embed="rId2"/>
          <a:stretch>
            <a:fillRect/>
          </a:stretch>
        </p:blipFill>
        <p:spPr>
          <a:xfrm>
            <a:off x="5140492" y="766843"/>
            <a:ext cx="5996138" cy="4597523"/>
          </a:xfrm>
          <a:prstGeom prst="rect">
            <a:avLst/>
          </a:prstGeom>
        </p:spPr>
      </p:pic>
      <p:sp>
        <p:nvSpPr>
          <p:cNvPr id="4" name="TextBox 3">
            <a:extLst>
              <a:ext uri="{FF2B5EF4-FFF2-40B4-BE49-F238E27FC236}">
                <a16:creationId xmlns:a16="http://schemas.microsoft.com/office/drawing/2014/main" id="{8BEA18CD-DC46-7A89-BADD-F39EBE13FCA8}"/>
              </a:ext>
            </a:extLst>
          </p:cNvPr>
          <p:cNvSpPr txBox="1"/>
          <p:nvPr/>
        </p:nvSpPr>
        <p:spPr>
          <a:xfrm>
            <a:off x="622571" y="840051"/>
            <a:ext cx="4066161" cy="3970318"/>
          </a:xfrm>
          <a:prstGeom prst="rect">
            <a:avLst/>
          </a:prstGeom>
          <a:noFill/>
        </p:spPr>
        <p:txBody>
          <a:bodyPr wrap="square" rtlCol="0">
            <a:spAutoFit/>
          </a:bodyPr>
          <a:lstStyle/>
          <a:p>
            <a:r>
              <a:rPr lang="en-US" sz="3600" dirty="0">
                <a:solidFill>
                  <a:schemeClr val="bg1"/>
                </a:solidFill>
                <a:latin typeface="Abadi" panose="020B0604020104020204" pitchFamily="34" charset="0"/>
              </a:rPr>
              <a:t>Form must be submitted within 5 days after completion of the month in which the services were rendered. </a:t>
            </a:r>
          </a:p>
        </p:txBody>
      </p:sp>
    </p:spTree>
    <p:extLst>
      <p:ext uri="{BB962C8B-B14F-4D97-AF65-F5344CB8AC3E}">
        <p14:creationId xmlns:p14="http://schemas.microsoft.com/office/powerpoint/2010/main" val="3273349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15BA57-77FF-1F5C-9740-35AF7CC4A603}"/>
              </a:ext>
            </a:extLst>
          </p:cNvPr>
          <p:cNvPicPr>
            <a:picLocks noChangeAspect="1"/>
          </p:cNvPicPr>
          <p:nvPr/>
        </p:nvPicPr>
        <p:blipFill>
          <a:blip r:embed="rId2"/>
          <a:stretch>
            <a:fillRect/>
          </a:stretch>
        </p:blipFill>
        <p:spPr>
          <a:xfrm>
            <a:off x="959445" y="467765"/>
            <a:ext cx="4676245" cy="3585499"/>
          </a:xfrm>
          <a:prstGeom prst="rect">
            <a:avLst/>
          </a:prstGeom>
        </p:spPr>
      </p:pic>
      <p:sp>
        <p:nvSpPr>
          <p:cNvPr id="2" name="TextBox 1">
            <a:extLst>
              <a:ext uri="{FF2B5EF4-FFF2-40B4-BE49-F238E27FC236}">
                <a16:creationId xmlns:a16="http://schemas.microsoft.com/office/drawing/2014/main" id="{C7A81BBF-A59B-0431-2B2D-F5A7DA4629B4}"/>
              </a:ext>
            </a:extLst>
          </p:cNvPr>
          <p:cNvSpPr txBox="1"/>
          <p:nvPr/>
        </p:nvSpPr>
        <p:spPr>
          <a:xfrm>
            <a:off x="1922106" y="4544007"/>
            <a:ext cx="9116009" cy="1569660"/>
          </a:xfrm>
          <a:prstGeom prst="rect">
            <a:avLst/>
          </a:prstGeom>
          <a:noFill/>
        </p:spPr>
        <p:txBody>
          <a:bodyPr wrap="square" rtlCol="0">
            <a:spAutoFit/>
          </a:bodyPr>
          <a:lstStyle/>
          <a:p>
            <a:r>
              <a:rPr lang="en-US" sz="3200" dirty="0">
                <a:solidFill>
                  <a:schemeClr val="bg1"/>
                </a:solidFill>
              </a:rPr>
              <a:t>Questions: contact Linda </a:t>
            </a:r>
            <a:r>
              <a:rPr lang="en-US" sz="3200" dirty="0" err="1">
                <a:solidFill>
                  <a:schemeClr val="bg1"/>
                </a:solidFill>
              </a:rPr>
              <a:t>McNett</a:t>
            </a:r>
            <a:r>
              <a:rPr lang="en-US" sz="3200" dirty="0">
                <a:solidFill>
                  <a:schemeClr val="bg1"/>
                </a:solidFill>
              </a:rPr>
              <a:t>, </a:t>
            </a:r>
          </a:p>
          <a:p>
            <a:r>
              <a:rPr lang="en-US" sz="3200" dirty="0">
                <a:solidFill>
                  <a:schemeClr val="bg1"/>
                </a:solidFill>
              </a:rPr>
              <a:t>Contract Manager, The Right Door</a:t>
            </a:r>
          </a:p>
          <a:p>
            <a:r>
              <a:rPr lang="en-US" sz="3200" dirty="0">
                <a:solidFill>
                  <a:schemeClr val="bg1"/>
                </a:solidFill>
                <a:hlinkClick r:id="rId3">
                  <a:extLst>
                    <a:ext uri="{A12FA001-AC4F-418D-AE19-62706E023703}">
                      <ahyp:hlinkClr xmlns:ahyp="http://schemas.microsoft.com/office/drawing/2018/hyperlinkcolor" val="tx"/>
                    </a:ext>
                  </a:extLst>
                </a:hlinkClick>
              </a:rPr>
              <a:t>lmcnett@rightdoor.org</a:t>
            </a:r>
            <a:r>
              <a:rPr lang="en-US" sz="3200" dirty="0">
                <a:solidFill>
                  <a:schemeClr val="bg1"/>
                </a:solidFill>
              </a:rPr>
              <a:t>   or  616-902-4432</a:t>
            </a:r>
          </a:p>
        </p:txBody>
      </p:sp>
    </p:spTree>
    <p:extLst>
      <p:ext uri="{BB962C8B-B14F-4D97-AF65-F5344CB8AC3E}">
        <p14:creationId xmlns:p14="http://schemas.microsoft.com/office/powerpoint/2010/main" val="1470695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9EA439-F97C-B8D5-F0D1-E4400D3570EC}"/>
              </a:ext>
            </a:extLst>
          </p:cNvPr>
          <p:cNvSpPr txBox="1"/>
          <p:nvPr/>
        </p:nvSpPr>
        <p:spPr>
          <a:xfrm>
            <a:off x="639192" y="230820"/>
            <a:ext cx="10759735" cy="6463308"/>
          </a:xfrm>
          <a:prstGeom prst="rect">
            <a:avLst/>
          </a:prstGeom>
          <a:noFill/>
          <a:ln w="57150">
            <a:solidFill>
              <a:schemeClr val="accent4">
                <a:lumMod val="40000"/>
                <a:lumOff val="60000"/>
              </a:schemeClr>
            </a:solidFill>
          </a:ln>
        </p:spPr>
        <p:txBody>
          <a:bodyPr wrap="square" rtlCol="0">
            <a:spAutoFit/>
          </a:bodyPr>
          <a:lstStyle/>
          <a:p>
            <a:r>
              <a:rPr lang="en-US" sz="4000" dirty="0">
                <a:solidFill>
                  <a:schemeClr val="bg1"/>
                </a:solidFill>
              </a:rPr>
              <a:t>To complete this training and receive your certificate, please send an email to this address with the subject line: WWP quiz</a:t>
            </a:r>
          </a:p>
          <a:p>
            <a:endParaRPr lang="en-US" sz="4000" dirty="0">
              <a:solidFill>
                <a:schemeClr val="bg1"/>
              </a:solidFill>
            </a:endParaRPr>
          </a:p>
          <a:p>
            <a:endParaRPr lang="en-US" sz="4000" dirty="0">
              <a:solidFill>
                <a:schemeClr val="bg1"/>
              </a:solidFill>
            </a:endParaRPr>
          </a:p>
          <a:p>
            <a:r>
              <a:rPr lang="en-US" sz="4000" dirty="0">
                <a:solidFill>
                  <a:schemeClr val="bg1"/>
                </a:solidFill>
                <a:hlinkClick r:id="rId2">
                  <a:extLst>
                    <a:ext uri="{A12FA001-AC4F-418D-AE19-62706E023703}">
                      <ahyp:hlinkClr xmlns:ahyp="http://schemas.microsoft.com/office/drawing/2018/hyperlinkcolor" val="tx"/>
                    </a:ext>
                  </a:extLst>
                </a:hlinkClick>
              </a:rPr>
              <a:t>eadams@rightdoor.org</a:t>
            </a:r>
            <a:endParaRPr lang="en-US" sz="4000" dirty="0">
              <a:solidFill>
                <a:schemeClr val="bg1"/>
              </a:solidFill>
            </a:endParaRPr>
          </a:p>
          <a:p>
            <a:endParaRPr lang="en-US" sz="4000" dirty="0">
              <a:solidFill>
                <a:schemeClr val="bg1"/>
              </a:solidFill>
            </a:endParaRPr>
          </a:p>
          <a:p>
            <a:r>
              <a:rPr lang="en-US" sz="4000" dirty="0">
                <a:solidFill>
                  <a:schemeClr val="bg1"/>
                </a:solidFill>
              </a:rPr>
              <a:t>This step is required in order to get the link to the quiz.</a:t>
            </a:r>
          </a:p>
          <a:p>
            <a:endParaRPr lang="en-US" dirty="0"/>
          </a:p>
          <a:p>
            <a:endParaRPr lang="en-US" dirty="0"/>
          </a:p>
          <a:p>
            <a:endParaRPr lang="en-US" dirty="0">
              <a:solidFill>
                <a:schemeClr val="bg1"/>
              </a:solidFill>
            </a:endParaRPr>
          </a:p>
        </p:txBody>
      </p:sp>
    </p:spTree>
    <p:extLst>
      <p:ext uri="{BB962C8B-B14F-4D97-AF65-F5344CB8AC3E}">
        <p14:creationId xmlns:p14="http://schemas.microsoft.com/office/powerpoint/2010/main" val="2011234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B1DE69F-569C-4A49-8E50-4093C135AEC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1" name="Rectangle 10">
            <a:extLst>
              <a:ext uri="{FF2B5EF4-FFF2-40B4-BE49-F238E27FC236}">
                <a16:creationId xmlns:a16="http://schemas.microsoft.com/office/drawing/2014/main" id="{50B488F5-9CE4-4346-B22F-600286ED4D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13" name="Straight Connector 12">
            <a:extLst>
              <a:ext uri="{FF2B5EF4-FFF2-40B4-BE49-F238E27FC236}">
                <a16:creationId xmlns:a16="http://schemas.microsoft.com/office/drawing/2014/main" id="{5F76596F-57DF-4A0C-96D9-046DC3B30E9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15" name="Picture 14">
            <a:extLst>
              <a:ext uri="{FF2B5EF4-FFF2-40B4-BE49-F238E27FC236}">
                <a16:creationId xmlns:a16="http://schemas.microsoft.com/office/drawing/2014/main" id="{38DB3A91-B9E8-4451-ACED-026398635D0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 useBgFill="1">
        <p:nvSpPr>
          <p:cNvPr id="17" name="Rectangle 16">
            <a:extLst>
              <a:ext uri="{FF2B5EF4-FFF2-40B4-BE49-F238E27FC236}">
                <a16:creationId xmlns:a16="http://schemas.microsoft.com/office/drawing/2014/main" id="{C014BF94-4DFC-4A65-99BF-76277891E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B255C7B1-10DA-4D61-B560-5E1F081B34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88C29B8B-A62C-43CE-92FF-12EAA1D01B5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116" t="474" r="60419" b="36564"/>
          <a:stretch/>
        </p:blipFill>
        <p:spPr>
          <a:xfrm>
            <a:off x="1125460" y="643464"/>
            <a:ext cx="4526280" cy="155448"/>
          </a:xfrm>
          <a:prstGeom prst="rect">
            <a:avLst/>
          </a:prstGeom>
          <a:noFill/>
          <a:ln>
            <a:noFill/>
          </a:ln>
        </p:spPr>
      </p:pic>
      <p:sp>
        <p:nvSpPr>
          <p:cNvPr id="2" name="TextBox 1">
            <a:extLst>
              <a:ext uri="{FF2B5EF4-FFF2-40B4-BE49-F238E27FC236}">
                <a16:creationId xmlns:a16="http://schemas.microsoft.com/office/drawing/2014/main" id="{168FA906-E53F-224D-B215-C0E6B2E4AD7C}"/>
              </a:ext>
            </a:extLst>
          </p:cNvPr>
          <p:cNvSpPr txBox="1"/>
          <p:nvPr/>
        </p:nvSpPr>
        <p:spPr>
          <a:xfrm>
            <a:off x="644779" y="1779402"/>
            <a:ext cx="10518521" cy="3835719"/>
          </a:xfrm>
          <a:prstGeom prst="rect">
            <a:avLst/>
          </a:prstGeom>
        </p:spPr>
        <p:txBody>
          <a:bodyPr vert="horz" lIns="91440" tIns="45720" rIns="91440" bIns="45720" rtlCol="0" anchor="t">
            <a:normAutofit/>
          </a:bodyPr>
          <a:lstStyle/>
          <a:p>
            <a:pPr>
              <a:lnSpc>
                <a:spcPct val="110000"/>
              </a:lnSpc>
              <a:spcAft>
                <a:spcPts val="600"/>
              </a:spcAft>
              <a:buClr>
                <a:schemeClr val="accent1"/>
              </a:buClr>
              <a:buSzPct val="100000"/>
            </a:pPr>
            <a:endParaRPr lang="en-US" sz="1700" dirty="0"/>
          </a:p>
          <a:p>
            <a:pPr indent="-228600">
              <a:lnSpc>
                <a:spcPct val="110000"/>
              </a:lnSpc>
              <a:spcAft>
                <a:spcPts val="600"/>
              </a:spcAft>
              <a:buClr>
                <a:schemeClr val="accent1"/>
              </a:buClr>
              <a:buSzPct val="100000"/>
              <a:buFont typeface="Arial" panose="020B0604020202020204" pitchFamily="34" charset="0"/>
              <a:buChar char="•"/>
            </a:pPr>
            <a:endParaRPr lang="en-US" sz="1700" dirty="0"/>
          </a:p>
          <a:p>
            <a:pPr indent="-228600">
              <a:lnSpc>
                <a:spcPct val="110000"/>
              </a:lnSpc>
              <a:spcAft>
                <a:spcPts val="600"/>
              </a:spcAft>
              <a:buClr>
                <a:schemeClr val="accent1"/>
              </a:buClr>
              <a:buSzPct val="100000"/>
              <a:buFont typeface="Arial" panose="020B0604020202020204" pitchFamily="34" charset="0"/>
              <a:buChar char="•"/>
            </a:pPr>
            <a:r>
              <a:rPr lang="en-US" sz="2800" dirty="0"/>
              <a:t>Take the quiz</a:t>
            </a:r>
          </a:p>
          <a:p>
            <a:pPr indent="-228600">
              <a:lnSpc>
                <a:spcPct val="110000"/>
              </a:lnSpc>
              <a:spcAft>
                <a:spcPts val="600"/>
              </a:spcAft>
              <a:buClr>
                <a:schemeClr val="accent1"/>
              </a:buClr>
              <a:buSzPct val="100000"/>
              <a:buFont typeface="Arial" panose="020B0604020202020204" pitchFamily="34" charset="0"/>
              <a:buChar char="•"/>
            </a:pPr>
            <a:endParaRPr lang="en-US" sz="2800" dirty="0"/>
          </a:p>
          <a:p>
            <a:pPr indent="-228600">
              <a:lnSpc>
                <a:spcPct val="110000"/>
              </a:lnSpc>
              <a:spcAft>
                <a:spcPts val="600"/>
              </a:spcAft>
              <a:buClr>
                <a:schemeClr val="accent1"/>
              </a:buClr>
              <a:buSzPct val="100000"/>
              <a:buFont typeface="Arial" panose="020B0604020202020204" pitchFamily="34" charset="0"/>
              <a:buChar char="•"/>
            </a:pPr>
            <a:r>
              <a:rPr lang="en-US" sz="2800" dirty="0"/>
              <a:t>Complete the evaluation</a:t>
            </a:r>
          </a:p>
          <a:p>
            <a:pPr indent="-228600">
              <a:lnSpc>
                <a:spcPct val="110000"/>
              </a:lnSpc>
              <a:spcAft>
                <a:spcPts val="600"/>
              </a:spcAft>
              <a:buClr>
                <a:schemeClr val="accent1"/>
              </a:buClr>
              <a:buSzPct val="100000"/>
              <a:buFont typeface="Arial" panose="020B0604020202020204" pitchFamily="34" charset="0"/>
              <a:buChar char="•"/>
            </a:pPr>
            <a:endParaRPr lang="en-US" sz="2800" dirty="0"/>
          </a:p>
          <a:p>
            <a:pPr indent="-228600">
              <a:lnSpc>
                <a:spcPct val="110000"/>
              </a:lnSpc>
              <a:spcAft>
                <a:spcPts val="600"/>
              </a:spcAft>
              <a:buClr>
                <a:schemeClr val="accent1"/>
              </a:buClr>
              <a:buSzPct val="100000"/>
              <a:buFont typeface="Arial" panose="020B0604020202020204" pitchFamily="34" charset="0"/>
              <a:buChar char="•"/>
            </a:pPr>
            <a:r>
              <a:rPr lang="en-US" sz="2800" dirty="0"/>
              <a:t>Make sure your information is correct on the sign-in sheet</a:t>
            </a:r>
          </a:p>
        </p:txBody>
      </p:sp>
      <p:pic>
        <p:nvPicPr>
          <p:cNvPr id="6" name="Graphic 5" descr="Checkmark">
            <a:extLst>
              <a:ext uri="{FF2B5EF4-FFF2-40B4-BE49-F238E27FC236}">
                <a16:creationId xmlns:a16="http://schemas.microsoft.com/office/drawing/2014/main" id="{E728F94B-E5C6-6086-24FB-DEEC5FB7390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886459" y="-119914"/>
            <a:ext cx="4660762" cy="4660762"/>
          </a:xfrm>
          <a:prstGeom prst="rect">
            <a:avLst/>
          </a:prstGeom>
        </p:spPr>
      </p:pic>
      <p:pic>
        <p:nvPicPr>
          <p:cNvPr id="23" name="Picture 22">
            <a:extLst>
              <a:ext uri="{FF2B5EF4-FFF2-40B4-BE49-F238E27FC236}">
                <a16:creationId xmlns:a16="http://schemas.microsoft.com/office/drawing/2014/main" id="{F873EA42-E9E9-4806-A9F6-1718BE38B72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cxnSp>
        <p:nvCxnSpPr>
          <p:cNvPr id="25" name="Straight Connector 24">
            <a:extLst>
              <a:ext uri="{FF2B5EF4-FFF2-40B4-BE49-F238E27FC236}">
                <a16:creationId xmlns:a16="http://schemas.microsoft.com/office/drawing/2014/main" id="{A99D5523-0BC8-4D5A-871C-69C0725E736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5220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04B663"/>
      </a:accent4>
      <a:accent5>
        <a:srgbClr val="DF8822"/>
      </a:accent5>
      <a:accent6>
        <a:srgbClr val="BC410A"/>
      </a:accent6>
      <a:hlink>
        <a:srgbClr val="5977C4"/>
      </a:hlink>
      <a:folHlink>
        <a:srgbClr val="0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1590</TotalTime>
  <Words>2378</Words>
  <Application>Microsoft Office PowerPoint</Application>
  <PresentationFormat>Widescreen</PresentationFormat>
  <Paragraphs>287</Paragraphs>
  <Slides>55</Slides>
  <Notes>6</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55</vt:i4>
      </vt:variant>
    </vt:vector>
  </HeadingPairs>
  <TitlesOfParts>
    <vt:vector size="62" baseType="lpstr">
      <vt:lpstr>Abadi</vt:lpstr>
      <vt:lpstr>Arial</vt:lpstr>
      <vt:lpstr>Calibri</vt:lpstr>
      <vt:lpstr>Century Gothic</vt:lpstr>
      <vt:lpstr>Wingdings 3</vt:lpstr>
      <vt:lpstr>Gallery</vt:lpstr>
      <vt:lpstr>Slice</vt:lpstr>
      <vt:lpstr>Working with People in Residential Settings</vt:lpstr>
      <vt:lpstr>Housekeeping--Virtual</vt:lpstr>
      <vt:lpstr>Housekeeping—in-person</vt:lpstr>
      <vt:lpstr>Learning Objectives</vt:lpstr>
      <vt:lpstr>The People We Serve</vt:lpstr>
      <vt:lpstr>Dimensions of Disabilities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3 Myths about Developmental Disabilities</vt:lpstr>
      <vt:lpstr>3 Myths about Mental Illness</vt:lpstr>
      <vt:lpstr>PowerPoint Presentation</vt:lpstr>
      <vt:lpstr>Person-First Language</vt:lpstr>
      <vt:lpstr>PowerPoint Presentation</vt:lpstr>
      <vt:lpstr>PowerPoint Presentation</vt:lpstr>
      <vt:lpstr>PowerPoint Presentation</vt:lpstr>
      <vt:lpstr>PowerPoint Presentation</vt:lpstr>
      <vt:lpstr>PowerPoint Presentation</vt:lpstr>
      <vt:lpstr>Behavior as communication</vt:lpstr>
      <vt:lpstr>PowerPoint Presentation</vt:lpstr>
      <vt:lpstr>Teaching Techniques</vt:lpstr>
      <vt:lpstr>PowerPoint Presentation</vt:lpstr>
      <vt:lpstr>PowerPoint Presentation</vt:lpstr>
      <vt:lpstr>PowerPoint Presentation</vt:lpstr>
      <vt:lpstr>PowerPoint Presentation</vt:lpstr>
      <vt:lpstr>Please remember</vt:lpstr>
      <vt:lpstr>PowerPoint Presentation</vt:lpstr>
      <vt:lpstr>Recordkeeping</vt:lpstr>
      <vt:lpstr>Incident Reports</vt:lpstr>
      <vt:lpstr>PowerPoint Presentation</vt:lpstr>
      <vt:lpstr>Service Log Instructions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Working with People in Residential Settings</dc:title>
  <dc:creator>Adams, Elizabeth</dc:creator>
  <cp:lastModifiedBy>Adams, Elizabeth</cp:lastModifiedBy>
  <cp:revision>1</cp:revision>
  <cp:lastPrinted>2023-03-09T15:18:33Z</cp:lastPrinted>
  <dcterms:created xsi:type="dcterms:W3CDTF">2022-12-05T13:06:43Z</dcterms:created>
  <dcterms:modified xsi:type="dcterms:W3CDTF">2025-01-14T13:54:12Z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871d6927-3dcc-4b0a-8378-67d249542263_Enabled">
    <vt:lpwstr>true</vt:lpwstr>
  </property>
  <property fmtid="{D5CDD505-2E9C-101B-9397-08002B2CF9AE}" pid="3" name="MSIP_Label_871d6927-3dcc-4b0a-8378-67d249542263_SetDate">
    <vt:lpwstr>2022-12-05T13:25:48Z</vt:lpwstr>
  </property>
  <property fmtid="{D5CDD505-2E9C-101B-9397-08002B2CF9AE}" pid="4" name="MSIP_Label_871d6927-3dcc-4b0a-8378-67d249542263_Method">
    <vt:lpwstr>Standard</vt:lpwstr>
  </property>
  <property fmtid="{D5CDD505-2E9C-101B-9397-08002B2CF9AE}" pid="5" name="MSIP_Label_871d6927-3dcc-4b0a-8378-67d249542263_Name">
    <vt:lpwstr>defa4170-0d19-0005-0004-bc88714345d2</vt:lpwstr>
  </property>
  <property fmtid="{D5CDD505-2E9C-101B-9397-08002B2CF9AE}" pid="6" name="MSIP_Label_871d6927-3dcc-4b0a-8378-67d249542263_SiteId">
    <vt:lpwstr>9fc9da22-68cb-4f63-bc14-271222a756fe</vt:lpwstr>
  </property>
  <property fmtid="{D5CDD505-2E9C-101B-9397-08002B2CF9AE}" pid="7" name="MSIP_Label_871d6927-3dcc-4b0a-8378-67d249542263_ActionId">
    <vt:lpwstr>12c54fa9-7348-4919-b748-5772bfa72e60</vt:lpwstr>
  </property>
  <property fmtid="{D5CDD505-2E9C-101B-9397-08002B2CF9AE}" pid="8" name="MSIP_Label_871d6927-3dcc-4b0a-8378-67d249542263_ContentBits">
    <vt:lpwstr>0</vt:lpwstr>
  </property>
</Properties>
</file>